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43891200"/>
  <p:notesSz cx="51352450" cy="375856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200" kern="1200">
        <a:solidFill>
          <a:srgbClr val="6600CC"/>
        </a:solidFill>
        <a:latin typeface="Arial" charset="0"/>
        <a:ea typeface="+mn-ea"/>
        <a:cs typeface="+mn-cs"/>
      </a:defRPr>
    </a:lvl1pPr>
    <a:lvl2pPr marL="400050" algn="ctr" rtl="0" fontAlgn="base">
      <a:spcBef>
        <a:spcPct val="0"/>
      </a:spcBef>
      <a:spcAft>
        <a:spcPct val="0"/>
      </a:spcAft>
      <a:defRPr sz="44200" kern="1200">
        <a:solidFill>
          <a:srgbClr val="6600CC"/>
        </a:solidFill>
        <a:latin typeface="Arial" charset="0"/>
        <a:ea typeface="+mn-ea"/>
        <a:cs typeface="+mn-cs"/>
      </a:defRPr>
    </a:lvl2pPr>
    <a:lvl3pPr marL="800100" algn="ctr" rtl="0" fontAlgn="base">
      <a:spcBef>
        <a:spcPct val="0"/>
      </a:spcBef>
      <a:spcAft>
        <a:spcPct val="0"/>
      </a:spcAft>
      <a:defRPr sz="44200" kern="1200">
        <a:solidFill>
          <a:srgbClr val="6600CC"/>
        </a:solidFill>
        <a:latin typeface="Arial" charset="0"/>
        <a:ea typeface="+mn-ea"/>
        <a:cs typeface="+mn-cs"/>
      </a:defRPr>
    </a:lvl3pPr>
    <a:lvl4pPr marL="1200150" algn="ctr" rtl="0" fontAlgn="base">
      <a:spcBef>
        <a:spcPct val="0"/>
      </a:spcBef>
      <a:spcAft>
        <a:spcPct val="0"/>
      </a:spcAft>
      <a:defRPr sz="44200" kern="1200">
        <a:solidFill>
          <a:srgbClr val="6600CC"/>
        </a:solidFill>
        <a:latin typeface="Arial" charset="0"/>
        <a:ea typeface="+mn-ea"/>
        <a:cs typeface="+mn-cs"/>
      </a:defRPr>
    </a:lvl4pPr>
    <a:lvl5pPr marL="1600200" algn="ctr" rtl="0" fontAlgn="base">
      <a:spcBef>
        <a:spcPct val="0"/>
      </a:spcBef>
      <a:spcAft>
        <a:spcPct val="0"/>
      </a:spcAft>
      <a:defRPr sz="44200" kern="1200">
        <a:solidFill>
          <a:srgbClr val="6600CC"/>
        </a:solidFill>
        <a:latin typeface="Arial" charset="0"/>
        <a:ea typeface="+mn-ea"/>
        <a:cs typeface="+mn-cs"/>
      </a:defRPr>
    </a:lvl5pPr>
    <a:lvl6pPr marL="2000250" algn="l" defTabSz="800100" rtl="0" eaLnBrk="1" latinLnBrk="0" hangingPunct="1">
      <a:defRPr sz="44200" kern="1200">
        <a:solidFill>
          <a:srgbClr val="6600CC"/>
        </a:solidFill>
        <a:latin typeface="Arial" charset="0"/>
        <a:ea typeface="+mn-ea"/>
        <a:cs typeface="+mn-cs"/>
      </a:defRPr>
    </a:lvl6pPr>
    <a:lvl7pPr marL="2400300" algn="l" defTabSz="800100" rtl="0" eaLnBrk="1" latinLnBrk="0" hangingPunct="1">
      <a:defRPr sz="44200" kern="1200">
        <a:solidFill>
          <a:srgbClr val="6600CC"/>
        </a:solidFill>
        <a:latin typeface="Arial" charset="0"/>
        <a:ea typeface="+mn-ea"/>
        <a:cs typeface="+mn-cs"/>
      </a:defRPr>
    </a:lvl7pPr>
    <a:lvl8pPr marL="2800350" algn="l" defTabSz="800100" rtl="0" eaLnBrk="1" latinLnBrk="0" hangingPunct="1">
      <a:defRPr sz="44200" kern="1200">
        <a:solidFill>
          <a:srgbClr val="6600CC"/>
        </a:solidFill>
        <a:latin typeface="Arial" charset="0"/>
        <a:ea typeface="+mn-ea"/>
        <a:cs typeface="+mn-cs"/>
      </a:defRPr>
    </a:lvl8pPr>
    <a:lvl9pPr marL="3200400" algn="l" defTabSz="800100" rtl="0" eaLnBrk="1" latinLnBrk="0" hangingPunct="1">
      <a:defRPr sz="44200" kern="1200">
        <a:solidFill>
          <a:srgbClr val="6600CC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93"/>
    <a:srgbClr val="6600CC"/>
    <a:srgbClr val="FFE577"/>
    <a:srgbClr val="FFCC00"/>
    <a:srgbClr val="F8EFAA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7" d="100"/>
          <a:sy n="17" d="100"/>
        </p:scale>
        <p:origin x="2856" y="132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225198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t" anchorCtr="0" compatLnSpc="1">
            <a:prstTxWarp prst="textNoShape">
              <a:avLst/>
            </a:prstTxWarp>
          </a:bodyPr>
          <a:lstStyle>
            <a:lvl1pPr algn="l" defTabSz="4873625">
              <a:defRPr sz="6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9090938" y="0"/>
            <a:ext cx="22253575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t" anchorCtr="0" compatLnSpc="1">
            <a:prstTxWarp prst="textNoShape">
              <a:avLst/>
            </a:prstTxWarp>
          </a:bodyPr>
          <a:lstStyle>
            <a:lvl1pPr algn="r" defTabSz="4873625">
              <a:defRPr sz="6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5698113"/>
            <a:ext cx="2225198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b" anchorCtr="0" compatLnSpc="1">
            <a:prstTxWarp prst="textNoShape">
              <a:avLst/>
            </a:prstTxWarp>
          </a:bodyPr>
          <a:lstStyle>
            <a:lvl1pPr algn="l" defTabSz="4873625">
              <a:defRPr sz="6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9090938" y="35698113"/>
            <a:ext cx="22253575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b" anchorCtr="0" compatLnSpc="1">
            <a:prstTxWarp prst="textNoShape">
              <a:avLst/>
            </a:prstTxWarp>
          </a:bodyPr>
          <a:lstStyle>
            <a:lvl1pPr algn="r" defTabSz="4873625">
              <a:defRPr sz="6400">
                <a:solidFill>
                  <a:schemeClr val="tx1"/>
                </a:solidFill>
              </a:defRPr>
            </a:lvl1pPr>
          </a:lstStyle>
          <a:p>
            <a:fld id="{E43E2D18-FE4D-428F-9FD5-10983B03A8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36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225198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t" anchorCtr="0" compatLnSpc="1">
            <a:prstTxWarp prst="textNoShape">
              <a:avLst/>
            </a:prstTxWarp>
          </a:bodyPr>
          <a:lstStyle>
            <a:lvl1pPr algn="l" defTabSz="4873625">
              <a:defRPr sz="6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9090938" y="0"/>
            <a:ext cx="22253575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t" anchorCtr="0" compatLnSpc="1">
            <a:prstTxWarp prst="textNoShape">
              <a:avLst/>
            </a:prstTxWarp>
          </a:bodyPr>
          <a:lstStyle>
            <a:lvl1pPr algn="r" defTabSz="4873625">
              <a:defRPr sz="6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91438" y="2817813"/>
            <a:ext cx="10571162" cy="14095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135563" y="17853025"/>
            <a:ext cx="41081325" cy="169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5698113"/>
            <a:ext cx="2225198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b" anchorCtr="0" compatLnSpc="1">
            <a:prstTxWarp prst="textNoShape">
              <a:avLst/>
            </a:prstTxWarp>
          </a:bodyPr>
          <a:lstStyle>
            <a:lvl1pPr algn="l" defTabSz="4873625">
              <a:defRPr sz="6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090938" y="35698113"/>
            <a:ext cx="22253575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7311" tIns="243656" rIns="487311" bIns="243656" numCol="1" anchor="b" anchorCtr="0" compatLnSpc="1">
            <a:prstTxWarp prst="textNoShape">
              <a:avLst/>
            </a:prstTxWarp>
          </a:bodyPr>
          <a:lstStyle>
            <a:lvl1pPr algn="r" defTabSz="4873625">
              <a:defRPr sz="6400">
                <a:solidFill>
                  <a:schemeClr val="tx1"/>
                </a:solidFill>
              </a:defRPr>
            </a:lvl1pPr>
          </a:lstStyle>
          <a:p>
            <a:fld id="{24840ADB-31BE-4B5B-B9F5-3C819C53C7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0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0005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0010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20015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60020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000250" algn="l" defTabSz="800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0300" algn="l" defTabSz="800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0350" algn="l" defTabSz="800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00400" algn="l" defTabSz="800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297E9-5872-42D1-9BDD-D3B7D1E5D0D5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97788" y="2817813"/>
            <a:ext cx="10571162" cy="14095412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9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678" y="13634085"/>
            <a:ext cx="27981048" cy="94087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352" y="24871680"/>
            <a:ext cx="23043697" cy="11216640"/>
          </a:xfrm>
        </p:spPr>
        <p:txBody>
          <a:bodyPr/>
          <a:lstStyle>
            <a:lvl1pPr marL="0" indent="0" algn="ctr">
              <a:buNone/>
              <a:defRPr/>
            </a:lvl1pPr>
            <a:lvl2pPr marL="533387" indent="0" algn="ctr">
              <a:buNone/>
              <a:defRPr/>
            </a:lvl2pPr>
            <a:lvl3pPr marL="1066773" indent="0" algn="ctr">
              <a:buNone/>
              <a:defRPr/>
            </a:lvl3pPr>
            <a:lvl4pPr marL="1600160" indent="0" algn="ctr">
              <a:buNone/>
              <a:defRPr/>
            </a:lvl4pPr>
            <a:lvl5pPr marL="2133547" indent="0" algn="ctr">
              <a:buNone/>
              <a:defRPr/>
            </a:lvl5pPr>
            <a:lvl6pPr marL="2666933" indent="0" algn="ctr">
              <a:buNone/>
              <a:defRPr/>
            </a:lvl6pPr>
            <a:lvl7pPr marL="3200320" indent="0" algn="ctr">
              <a:buNone/>
              <a:defRPr/>
            </a:lvl7pPr>
            <a:lvl8pPr marL="3733707" indent="0" algn="ctr">
              <a:buNone/>
              <a:defRPr/>
            </a:lvl8pPr>
            <a:lvl9pPr marL="426709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4F3C2-BFBF-4CC2-BBEC-50BAA49D5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1E225-4296-407C-B15C-D3E864F4A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230" y="1765939"/>
            <a:ext cx="7406027" cy="374389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7145" y="1765939"/>
            <a:ext cx="22120112" cy="374389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094E5-7FEF-4498-BE3A-7912205DE7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1D3CC-BE81-46F3-85DD-85A97C4462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3525"/>
            <a:ext cx="27981048" cy="8717280"/>
          </a:xfrm>
        </p:spPr>
        <p:txBody>
          <a:bodyPr anchor="t"/>
          <a:lstStyle>
            <a:lvl1pPr algn="l">
              <a:defRPr sz="466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2325"/>
            <a:ext cx="27981048" cy="9601200"/>
          </a:xfrm>
        </p:spPr>
        <p:txBody>
          <a:bodyPr anchor="b"/>
          <a:lstStyle>
            <a:lvl1pPr marL="0" indent="0">
              <a:buNone/>
              <a:defRPr sz="2400"/>
            </a:lvl1pPr>
            <a:lvl2pPr marL="533387" indent="0">
              <a:buNone/>
              <a:defRPr sz="2133"/>
            </a:lvl2pPr>
            <a:lvl3pPr marL="1066773" indent="0">
              <a:buNone/>
              <a:defRPr sz="1867"/>
            </a:lvl3pPr>
            <a:lvl4pPr marL="1600160" indent="0">
              <a:buNone/>
              <a:defRPr sz="1600"/>
            </a:lvl4pPr>
            <a:lvl5pPr marL="2133547" indent="0">
              <a:buNone/>
              <a:defRPr sz="1600"/>
            </a:lvl5pPr>
            <a:lvl6pPr marL="2666933" indent="0">
              <a:buNone/>
              <a:defRPr sz="1600"/>
            </a:lvl6pPr>
            <a:lvl7pPr marL="3200320" indent="0">
              <a:buNone/>
              <a:defRPr sz="1600"/>
            </a:lvl7pPr>
            <a:lvl8pPr marL="3733707" indent="0">
              <a:buNone/>
              <a:defRPr sz="1600"/>
            </a:lvl8pPr>
            <a:lvl9pPr marL="4267093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F4D35-6654-4A09-9EBB-0E0CC1C7D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7146" y="10235568"/>
            <a:ext cx="14763070" cy="28969335"/>
          </a:xfrm>
        </p:spPr>
        <p:txBody>
          <a:bodyPr/>
          <a:lstStyle>
            <a:lvl1pPr>
              <a:defRPr sz="3333"/>
            </a:lvl1pPr>
            <a:lvl2pPr>
              <a:defRPr sz="28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08187" y="10235568"/>
            <a:ext cx="14763070" cy="28969335"/>
          </a:xfrm>
        </p:spPr>
        <p:txBody>
          <a:bodyPr/>
          <a:lstStyle>
            <a:lvl1pPr>
              <a:defRPr sz="3333"/>
            </a:lvl1pPr>
            <a:lvl2pPr>
              <a:defRPr sz="28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6496B-7A59-4621-B442-8760A8ACD9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6" y="1758316"/>
            <a:ext cx="29626152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124" y="9824089"/>
            <a:ext cx="14544676" cy="4095751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387" indent="0">
              <a:buNone/>
              <a:defRPr sz="2400" b="1"/>
            </a:lvl2pPr>
            <a:lvl3pPr marL="1066773" indent="0">
              <a:buNone/>
              <a:defRPr sz="2133" b="1"/>
            </a:lvl3pPr>
            <a:lvl4pPr marL="1600160" indent="0">
              <a:buNone/>
              <a:defRPr sz="1867" b="1"/>
            </a:lvl4pPr>
            <a:lvl5pPr marL="2133547" indent="0">
              <a:buNone/>
              <a:defRPr sz="1867" b="1"/>
            </a:lvl5pPr>
            <a:lvl6pPr marL="2666933" indent="0">
              <a:buNone/>
              <a:defRPr sz="1867" b="1"/>
            </a:lvl6pPr>
            <a:lvl7pPr marL="3200320" indent="0">
              <a:buNone/>
              <a:defRPr sz="1867" b="1"/>
            </a:lvl7pPr>
            <a:lvl8pPr marL="3733707" indent="0">
              <a:buNone/>
              <a:defRPr sz="1867" b="1"/>
            </a:lvl8pPr>
            <a:lvl9pPr marL="4267093" indent="0">
              <a:buNone/>
              <a:defRPr sz="18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124" y="13919836"/>
            <a:ext cx="14544676" cy="252869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498" y="9824089"/>
            <a:ext cx="14549778" cy="4095751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387" indent="0">
              <a:buNone/>
              <a:defRPr sz="2400" b="1"/>
            </a:lvl2pPr>
            <a:lvl3pPr marL="1066773" indent="0">
              <a:buNone/>
              <a:defRPr sz="2133" b="1"/>
            </a:lvl3pPr>
            <a:lvl4pPr marL="1600160" indent="0">
              <a:buNone/>
              <a:defRPr sz="1867" b="1"/>
            </a:lvl4pPr>
            <a:lvl5pPr marL="2133547" indent="0">
              <a:buNone/>
              <a:defRPr sz="1867" b="1"/>
            </a:lvl5pPr>
            <a:lvl6pPr marL="2666933" indent="0">
              <a:buNone/>
              <a:defRPr sz="1867" b="1"/>
            </a:lvl6pPr>
            <a:lvl7pPr marL="3200320" indent="0">
              <a:buNone/>
              <a:defRPr sz="1867" b="1"/>
            </a:lvl7pPr>
            <a:lvl8pPr marL="3733707" indent="0">
              <a:buNone/>
              <a:defRPr sz="1867" b="1"/>
            </a:lvl8pPr>
            <a:lvl9pPr marL="4267093" indent="0">
              <a:buNone/>
              <a:defRPr sz="18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498" y="13919836"/>
            <a:ext cx="14549778" cy="252869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6C42-E965-411A-963D-11F8C47E8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B7B91-8EFF-4FAA-8F36-0A95E0469E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E44CF-A9B3-4E09-9C5A-67AA4B4DD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1746885"/>
            <a:ext cx="10829926" cy="743712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976" y="1746885"/>
            <a:ext cx="18402300" cy="37459920"/>
          </a:xfrm>
        </p:spPr>
        <p:txBody>
          <a:bodyPr/>
          <a:lstStyle>
            <a:lvl1pPr>
              <a:defRPr sz="3733"/>
            </a:lvl1pPr>
            <a:lvl2pPr>
              <a:defRPr sz="3333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125" y="9184005"/>
            <a:ext cx="10829926" cy="30022800"/>
          </a:xfrm>
        </p:spPr>
        <p:txBody>
          <a:bodyPr/>
          <a:lstStyle>
            <a:lvl1pPr marL="0" indent="0">
              <a:buNone/>
              <a:defRPr sz="1600"/>
            </a:lvl1pPr>
            <a:lvl2pPr marL="533387" indent="0">
              <a:buNone/>
              <a:defRPr sz="1467"/>
            </a:lvl2pPr>
            <a:lvl3pPr marL="1066773" indent="0">
              <a:buNone/>
              <a:defRPr sz="1200"/>
            </a:lvl3pPr>
            <a:lvl4pPr marL="1600160" indent="0">
              <a:buNone/>
              <a:defRPr sz="1067"/>
            </a:lvl4pPr>
            <a:lvl5pPr marL="2133547" indent="0">
              <a:buNone/>
              <a:defRPr sz="1067"/>
            </a:lvl5pPr>
            <a:lvl6pPr marL="2666933" indent="0">
              <a:buNone/>
              <a:defRPr sz="1067"/>
            </a:lvl6pPr>
            <a:lvl7pPr marL="3200320" indent="0">
              <a:buNone/>
              <a:defRPr sz="1067"/>
            </a:lvl7pPr>
            <a:lvl8pPr marL="3733707" indent="0">
              <a:buNone/>
              <a:defRPr sz="1067"/>
            </a:lvl8pPr>
            <a:lvl9pPr marL="4267093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E4E9F-ECA5-425F-8546-62C54F499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828" y="30723840"/>
            <a:ext cx="19751448" cy="362712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828" y="3922396"/>
            <a:ext cx="19751448" cy="26334720"/>
          </a:xfrm>
        </p:spPr>
        <p:txBody>
          <a:bodyPr/>
          <a:lstStyle>
            <a:lvl1pPr marL="0" indent="0">
              <a:buNone/>
              <a:defRPr sz="3733"/>
            </a:lvl1pPr>
            <a:lvl2pPr marL="533387" indent="0">
              <a:buNone/>
              <a:defRPr sz="3333"/>
            </a:lvl2pPr>
            <a:lvl3pPr marL="1066773" indent="0">
              <a:buNone/>
              <a:defRPr sz="2800"/>
            </a:lvl3pPr>
            <a:lvl4pPr marL="1600160" indent="0">
              <a:buNone/>
              <a:defRPr sz="2400"/>
            </a:lvl4pPr>
            <a:lvl5pPr marL="2133547" indent="0">
              <a:buNone/>
              <a:defRPr sz="2400"/>
            </a:lvl5pPr>
            <a:lvl6pPr marL="2666933" indent="0">
              <a:buNone/>
              <a:defRPr sz="2400"/>
            </a:lvl6pPr>
            <a:lvl7pPr marL="3200320" indent="0">
              <a:buNone/>
              <a:defRPr sz="2400"/>
            </a:lvl7pPr>
            <a:lvl8pPr marL="3733707" indent="0">
              <a:buNone/>
              <a:defRPr sz="2400"/>
            </a:lvl8pPr>
            <a:lvl9pPr marL="4267093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828" y="34350960"/>
            <a:ext cx="19751448" cy="5151120"/>
          </a:xfrm>
        </p:spPr>
        <p:txBody>
          <a:bodyPr/>
          <a:lstStyle>
            <a:lvl1pPr marL="0" indent="0">
              <a:buNone/>
              <a:defRPr sz="1600"/>
            </a:lvl1pPr>
            <a:lvl2pPr marL="533387" indent="0">
              <a:buNone/>
              <a:defRPr sz="1467"/>
            </a:lvl2pPr>
            <a:lvl3pPr marL="1066773" indent="0">
              <a:buNone/>
              <a:defRPr sz="1200"/>
            </a:lvl3pPr>
            <a:lvl4pPr marL="1600160" indent="0">
              <a:buNone/>
              <a:defRPr sz="1067"/>
            </a:lvl4pPr>
            <a:lvl5pPr marL="2133547" indent="0">
              <a:buNone/>
              <a:defRPr sz="1067"/>
            </a:lvl5pPr>
            <a:lvl6pPr marL="2666933" indent="0">
              <a:buNone/>
              <a:defRPr sz="1067"/>
            </a:lvl6pPr>
            <a:lvl7pPr marL="3200320" indent="0">
              <a:buNone/>
              <a:defRPr sz="1067"/>
            </a:lvl7pPr>
            <a:lvl8pPr marL="3733707" indent="0">
              <a:buNone/>
              <a:defRPr sz="1067"/>
            </a:lvl8pPr>
            <a:lvl9pPr marL="4267093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634A7-5A69-44D3-8CDA-FDC7CDB89C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7145" y="1765936"/>
            <a:ext cx="2962411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7" tIns="457842" rIns="915687" bIns="4578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7145" y="10235568"/>
            <a:ext cx="29624110" cy="2896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7" tIns="457842" rIns="915687" bIns="4578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7145" y="39966900"/>
            <a:ext cx="767953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7" tIns="457842" rIns="915687" bIns="457842" numCol="1" anchor="t" anchorCtr="0" compatLnSpc="1">
            <a:prstTxWarp prst="textNoShape">
              <a:avLst/>
            </a:prstTxWarp>
          </a:bodyPr>
          <a:lstStyle>
            <a:lvl1pPr algn="l" defTabSz="12208628">
              <a:defRPr sz="18666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8345" y="39966900"/>
            <a:ext cx="1042273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7" tIns="457842" rIns="915687" bIns="457842" numCol="1" anchor="t" anchorCtr="0" compatLnSpc="1">
            <a:prstTxWarp prst="textNoShape">
              <a:avLst/>
            </a:prstTxWarp>
          </a:bodyPr>
          <a:lstStyle>
            <a:lvl1pPr defTabSz="12208628">
              <a:defRPr sz="18666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2745" y="39966900"/>
            <a:ext cx="767851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7" tIns="457842" rIns="915687" bIns="457842" numCol="1" anchor="t" anchorCtr="0" compatLnSpc="1">
            <a:prstTxWarp prst="textNoShape">
              <a:avLst/>
            </a:prstTxWarp>
          </a:bodyPr>
          <a:lstStyle>
            <a:lvl1pPr algn="r" defTabSz="12208628">
              <a:defRPr sz="18666">
                <a:solidFill>
                  <a:schemeClr val="tx1"/>
                </a:solidFill>
              </a:defRPr>
            </a:lvl1pPr>
          </a:lstStyle>
          <a:p>
            <a:fld id="{51BEE9EB-A0AB-421E-893C-29989B7F64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08628" rtl="0" fontAlgn="base">
        <a:spcBef>
          <a:spcPct val="0"/>
        </a:spcBef>
        <a:spcAft>
          <a:spcPct val="0"/>
        </a:spcAft>
        <a:defRPr sz="58932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08628" rtl="0" fontAlgn="base">
        <a:spcBef>
          <a:spcPct val="0"/>
        </a:spcBef>
        <a:spcAft>
          <a:spcPct val="0"/>
        </a:spcAft>
        <a:defRPr sz="58932">
          <a:solidFill>
            <a:schemeClr val="tx2"/>
          </a:solidFill>
          <a:latin typeface="Arial" charset="0"/>
        </a:defRPr>
      </a:lvl2pPr>
      <a:lvl3pPr algn="ctr" defTabSz="12208628" rtl="0" fontAlgn="base">
        <a:spcBef>
          <a:spcPct val="0"/>
        </a:spcBef>
        <a:spcAft>
          <a:spcPct val="0"/>
        </a:spcAft>
        <a:defRPr sz="58932">
          <a:solidFill>
            <a:schemeClr val="tx2"/>
          </a:solidFill>
          <a:latin typeface="Arial" charset="0"/>
        </a:defRPr>
      </a:lvl3pPr>
      <a:lvl4pPr algn="ctr" defTabSz="12208628" rtl="0" fontAlgn="base">
        <a:spcBef>
          <a:spcPct val="0"/>
        </a:spcBef>
        <a:spcAft>
          <a:spcPct val="0"/>
        </a:spcAft>
        <a:defRPr sz="58932">
          <a:solidFill>
            <a:schemeClr val="tx2"/>
          </a:solidFill>
          <a:latin typeface="Arial" charset="0"/>
        </a:defRPr>
      </a:lvl4pPr>
      <a:lvl5pPr algn="ctr" defTabSz="12208628" rtl="0" fontAlgn="base">
        <a:spcBef>
          <a:spcPct val="0"/>
        </a:spcBef>
        <a:spcAft>
          <a:spcPct val="0"/>
        </a:spcAft>
        <a:defRPr sz="58932">
          <a:solidFill>
            <a:schemeClr val="tx2"/>
          </a:solidFill>
          <a:latin typeface="Arial" charset="0"/>
        </a:defRPr>
      </a:lvl5pPr>
      <a:lvl6pPr marL="533387" algn="ctr" defTabSz="12208628" rtl="0" fontAlgn="base">
        <a:spcBef>
          <a:spcPct val="0"/>
        </a:spcBef>
        <a:spcAft>
          <a:spcPct val="0"/>
        </a:spcAft>
        <a:defRPr sz="58932">
          <a:solidFill>
            <a:schemeClr val="tx2"/>
          </a:solidFill>
          <a:latin typeface="Arial" charset="0"/>
        </a:defRPr>
      </a:lvl6pPr>
      <a:lvl7pPr marL="1066773" algn="ctr" defTabSz="12208628" rtl="0" fontAlgn="base">
        <a:spcBef>
          <a:spcPct val="0"/>
        </a:spcBef>
        <a:spcAft>
          <a:spcPct val="0"/>
        </a:spcAft>
        <a:defRPr sz="58932">
          <a:solidFill>
            <a:schemeClr val="tx2"/>
          </a:solidFill>
          <a:latin typeface="Arial" charset="0"/>
        </a:defRPr>
      </a:lvl7pPr>
      <a:lvl8pPr marL="1600160" algn="ctr" defTabSz="12208628" rtl="0" fontAlgn="base">
        <a:spcBef>
          <a:spcPct val="0"/>
        </a:spcBef>
        <a:spcAft>
          <a:spcPct val="0"/>
        </a:spcAft>
        <a:defRPr sz="58932">
          <a:solidFill>
            <a:schemeClr val="tx2"/>
          </a:solidFill>
          <a:latin typeface="Arial" charset="0"/>
        </a:defRPr>
      </a:lvl8pPr>
      <a:lvl9pPr marL="2133547" algn="ctr" defTabSz="12208628" rtl="0" fontAlgn="base">
        <a:spcBef>
          <a:spcPct val="0"/>
        </a:spcBef>
        <a:spcAft>
          <a:spcPct val="0"/>
        </a:spcAft>
        <a:defRPr sz="58932">
          <a:solidFill>
            <a:schemeClr val="tx2"/>
          </a:solidFill>
          <a:latin typeface="Arial" charset="0"/>
        </a:defRPr>
      </a:lvl9pPr>
    </p:titleStyle>
    <p:bodyStyle>
      <a:lvl1pPr marL="4576384" indent="-4576384" algn="l" defTabSz="12208628" rtl="0" fontAlgn="base">
        <a:spcBef>
          <a:spcPct val="20000"/>
        </a:spcBef>
        <a:spcAft>
          <a:spcPct val="0"/>
        </a:spcAft>
        <a:buChar char="•"/>
        <a:defRPr sz="42932">
          <a:solidFill>
            <a:schemeClr val="tx1"/>
          </a:solidFill>
          <a:latin typeface="+mn-lt"/>
          <a:ea typeface="+mn-ea"/>
          <a:cs typeface="+mn-cs"/>
        </a:defRPr>
      </a:lvl1pPr>
      <a:lvl2pPr marL="9923215" indent="-3820752" algn="l" defTabSz="12208628" rtl="0" fontAlgn="base">
        <a:spcBef>
          <a:spcPct val="20000"/>
        </a:spcBef>
        <a:spcAft>
          <a:spcPct val="0"/>
        </a:spcAft>
        <a:buChar char="–"/>
        <a:defRPr sz="37599">
          <a:solidFill>
            <a:schemeClr val="tx1"/>
          </a:solidFill>
          <a:latin typeface="+mn-lt"/>
        </a:defRPr>
      </a:lvl2pPr>
      <a:lvl3pPr marL="15258933" indent="-3050305" algn="l" defTabSz="12208628" rtl="0" fontAlgn="base">
        <a:spcBef>
          <a:spcPct val="20000"/>
        </a:spcBef>
        <a:spcAft>
          <a:spcPct val="0"/>
        </a:spcAft>
        <a:buChar char="•"/>
        <a:defRPr sz="32133">
          <a:solidFill>
            <a:schemeClr val="tx1"/>
          </a:solidFill>
          <a:latin typeface="+mn-lt"/>
        </a:defRPr>
      </a:lvl3pPr>
      <a:lvl4pPr marL="21368803" indent="-3055861" algn="l" defTabSz="12208628" rtl="0" fontAlgn="base">
        <a:spcBef>
          <a:spcPct val="20000"/>
        </a:spcBef>
        <a:spcAft>
          <a:spcPct val="0"/>
        </a:spcAft>
        <a:buChar char="–"/>
        <a:defRPr sz="26533">
          <a:solidFill>
            <a:schemeClr val="tx1"/>
          </a:solidFill>
          <a:latin typeface="+mn-lt"/>
        </a:defRPr>
      </a:lvl4pPr>
      <a:lvl5pPr marL="27471267" indent="-3048453" algn="l" defTabSz="12208628" rtl="0" fontAlgn="base">
        <a:spcBef>
          <a:spcPct val="20000"/>
        </a:spcBef>
        <a:spcAft>
          <a:spcPct val="0"/>
        </a:spcAft>
        <a:buChar char="»"/>
        <a:defRPr sz="26533">
          <a:solidFill>
            <a:schemeClr val="tx1"/>
          </a:solidFill>
          <a:latin typeface="+mn-lt"/>
        </a:defRPr>
      </a:lvl5pPr>
      <a:lvl6pPr marL="28004653" indent="-3048453" algn="l" defTabSz="12208628" rtl="0" fontAlgn="base">
        <a:spcBef>
          <a:spcPct val="20000"/>
        </a:spcBef>
        <a:spcAft>
          <a:spcPct val="0"/>
        </a:spcAft>
        <a:buChar char="»"/>
        <a:defRPr sz="26533">
          <a:solidFill>
            <a:schemeClr val="tx1"/>
          </a:solidFill>
          <a:latin typeface="+mn-lt"/>
        </a:defRPr>
      </a:lvl6pPr>
      <a:lvl7pPr marL="28538040" indent="-3048453" algn="l" defTabSz="12208628" rtl="0" fontAlgn="base">
        <a:spcBef>
          <a:spcPct val="20000"/>
        </a:spcBef>
        <a:spcAft>
          <a:spcPct val="0"/>
        </a:spcAft>
        <a:buChar char="»"/>
        <a:defRPr sz="26533">
          <a:solidFill>
            <a:schemeClr val="tx1"/>
          </a:solidFill>
          <a:latin typeface="+mn-lt"/>
        </a:defRPr>
      </a:lvl7pPr>
      <a:lvl8pPr marL="29071427" indent="-3048453" algn="l" defTabSz="12208628" rtl="0" fontAlgn="base">
        <a:spcBef>
          <a:spcPct val="20000"/>
        </a:spcBef>
        <a:spcAft>
          <a:spcPct val="0"/>
        </a:spcAft>
        <a:buChar char="»"/>
        <a:defRPr sz="26533">
          <a:solidFill>
            <a:schemeClr val="tx1"/>
          </a:solidFill>
          <a:latin typeface="+mn-lt"/>
        </a:defRPr>
      </a:lvl8pPr>
      <a:lvl9pPr marL="29604813" indent="-3048453" algn="l" defTabSz="12208628" rtl="0" fontAlgn="base">
        <a:spcBef>
          <a:spcPct val="20000"/>
        </a:spcBef>
        <a:spcAft>
          <a:spcPct val="0"/>
        </a:spcAft>
        <a:buChar char="»"/>
        <a:defRPr sz="265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6677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33387" algn="l" defTabSz="106677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66773" algn="l" defTabSz="106677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algn="l" defTabSz="106677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33547" algn="l" defTabSz="106677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666933" algn="l" defTabSz="106677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00320" algn="l" defTabSz="106677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733707" algn="l" defTabSz="106677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267093" algn="l" defTabSz="1066773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33682" tIns="216841" rIns="433682" bIns="216841" numCol="1" anchor="ctr" anchorCtr="0" compatLnSpc="1">
        <a:prstTxWarp prst="textNoShape">
          <a:avLst/>
        </a:prstTxWarp>
      </a:bodyPr>
      <a:lstStyle>
        <a:defPPr marL="0" marR="0" indent="0" algn="ctr" defTabSz="22050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500" b="0" i="0" u="none" strike="noStrike" cap="none" normalizeH="0" baseline="0" smtClean="0">
            <a:ln>
              <a:noFill/>
            </a:ln>
            <a:solidFill>
              <a:srgbClr val="6600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33682" tIns="216841" rIns="433682" bIns="216841" numCol="1" anchor="ctr" anchorCtr="0" compatLnSpc="1">
        <a:prstTxWarp prst="textNoShape">
          <a:avLst/>
        </a:prstTxWarp>
      </a:bodyPr>
      <a:lstStyle>
        <a:defPPr marL="0" marR="0" indent="0" algn="ctr" defTabSz="22050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500" b="0" i="0" u="none" strike="noStrike" cap="none" normalizeH="0" baseline="0" smtClean="0">
            <a:ln>
              <a:noFill/>
            </a:ln>
            <a:solidFill>
              <a:srgbClr val="6600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LSUHSC-S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Pharmacology</dc:title>
  <dc:creator>jgree1</dc:creator>
  <cp:lastModifiedBy>Candace Wentz</cp:lastModifiedBy>
  <cp:revision>127</cp:revision>
  <dcterms:created xsi:type="dcterms:W3CDTF">2004-02-24T21:43:29Z</dcterms:created>
  <dcterms:modified xsi:type="dcterms:W3CDTF">2018-12-11T16:30:29Z</dcterms:modified>
</cp:coreProperties>
</file>