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0233600" cy="32918400"/>
  <p:notesSz cx="51352450" cy="375856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200" kern="1200">
        <a:solidFill>
          <a:srgbClr val="6600CC"/>
        </a:solidFill>
        <a:latin typeface="Arial" charset="0"/>
        <a:ea typeface="+mn-ea"/>
        <a:cs typeface="+mn-cs"/>
      </a:defRPr>
    </a:lvl1pPr>
    <a:lvl2pPr marL="400050" algn="ctr" rtl="0" fontAlgn="base">
      <a:spcBef>
        <a:spcPct val="0"/>
      </a:spcBef>
      <a:spcAft>
        <a:spcPct val="0"/>
      </a:spcAft>
      <a:defRPr sz="44200" kern="1200">
        <a:solidFill>
          <a:srgbClr val="6600CC"/>
        </a:solidFill>
        <a:latin typeface="Arial" charset="0"/>
        <a:ea typeface="+mn-ea"/>
        <a:cs typeface="+mn-cs"/>
      </a:defRPr>
    </a:lvl2pPr>
    <a:lvl3pPr marL="800100" algn="ctr" rtl="0" fontAlgn="base">
      <a:spcBef>
        <a:spcPct val="0"/>
      </a:spcBef>
      <a:spcAft>
        <a:spcPct val="0"/>
      </a:spcAft>
      <a:defRPr sz="44200" kern="1200">
        <a:solidFill>
          <a:srgbClr val="6600CC"/>
        </a:solidFill>
        <a:latin typeface="Arial" charset="0"/>
        <a:ea typeface="+mn-ea"/>
        <a:cs typeface="+mn-cs"/>
      </a:defRPr>
    </a:lvl3pPr>
    <a:lvl4pPr marL="1200150" algn="ctr" rtl="0" fontAlgn="base">
      <a:spcBef>
        <a:spcPct val="0"/>
      </a:spcBef>
      <a:spcAft>
        <a:spcPct val="0"/>
      </a:spcAft>
      <a:defRPr sz="44200" kern="1200">
        <a:solidFill>
          <a:srgbClr val="6600CC"/>
        </a:solidFill>
        <a:latin typeface="Arial" charset="0"/>
        <a:ea typeface="+mn-ea"/>
        <a:cs typeface="+mn-cs"/>
      </a:defRPr>
    </a:lvl4pPr>
    <a:lvl5pPr marL="1600200" algn="ctr" rtl="0" fontAlgn="base">
      <a:spcBef>
        <a:spcPct val="0"/>
      </a:spcBef>
      <a:spcAft>
        <a:spcPct val="0"/>
      </a:spcAft>
      <a:defRPr sz="44200" kern="1200">
        <a:solidFill>
          <a:srgbClr val="6600CC"/>
        </a:solidFill>
        <a:latin typeface="Arial" charset="0"/>
        <a:ea typeface="+mn-ea"/>
        <a:cs typeface="+mn-cs"/>
      </a:defRPr>
    </a:lvl5pPr>
    <a:lvl6pPr marL="2000250" algn="l" defTabSz="800100" rtl="0" eaLnBrk="1" latinLnBrk="0" hangingPunct="1">
      <a:defRPr sz="44200" kern="1200">
        <a:solidFill>
          <a:srgbClr val="6600CC"/>
        </a:solidFill>
        <a:latin typeface="Arial" charset="0"/>
        <a:ea typeface="+mn-ea"/>
        <a:cs typeface="+mn-cs"/>
      </a:defRPr>
    </a:lvl6pPr>
    <a:lvl7pPr marL="2400300" algn="l" defTabSz="800100" rtl="0" eaLnBrk="1" latinLnBrk="0" hangingPunct="1">
      <a:defRPr sz="44200" kern="1200">
        <a:solidFill>
          <a:srgbClr val="6600CC"/>
        </a:solidFill>
        <a:latin typeface="Arial" charset="0"/>
        <a:ea typeface="+mn-ea"/>
        <a:cs typeface="+mn-cs"/>
      </a:defRPr>
    </a:lvl7pPr>
    <a:lvl8pPr marL="2800350" algn="l" defTabSz="800100" rtl="0" eaLnBrk="1" latinLnBrk="0" hangingPunct="1">
      <a:defRPr sz="44200" kern="1200">
        <a:solidFill>
          <a:srgbClr val="6600CC"/>
        </a:solidFill>
        <a:latin typeface="Arial" charset="0"/>
        <a:ea typeface="+mn-ea"/>
        <a:cs typeface="+mn-cs"/>
      </a:defRPr>
    </a:lvl8pPr>
    <a:lvl9pPr marL="3200400" algn="l" defTabSz="800100" rtl="0" eaLnBrk="1" latinLnBrk="0" hangingPunct="1">
      <a:defRPr sz="44200" kern="1200">
        <a:solidFill>
          <a:srgbClr val="6600CC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2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A93"/>
    <a:srgbClr val="6600CC"/>
    <a:srgbClr val="FFE577"/>
    <a:srgbClr val="FFCC00"/>
    <a:srgbClr val="F8EFAA"/>
    <a:srgbClr val="FFFF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3" d="100"/>
          <a:sy n="23" d="100"/>
        </p:scale>
        <p:origin x="1680" y="60"/>
      </p:cViewPr>
      <p:guideLst>
        <p:guide orient="horz" pos="10368"/>
        <p:guide pos="126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2251988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311" tIns="243656" rIns="487311" bIns="243656" numCol="1" anchor="t" anchorCtr="0" compatLnSpc="1">
            <a:prstTxWarp prst="textNoShape">
              <a:avLst/>
            </a:prstTxWarp>
          </a:bodyPr>
          <a:lstStyle>
            <a:lvl1pPr algn="l" defTabSz="4873625">
              <a:defRPr sz="6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29090938" y="0"/>
            <a:ext cx="22253575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311" tIns="243656" rIns="487311" bIns="243656" numCol="1" anchor="t" anchorCtr="0" compatLnSpc="1">
            <a:prstTxWarp prst="textNoShape">
              <a:avLst/>
            </a:prstTxWarp>
          </a:bodyPr>
          <a:lstStyle>
            <a:lvl1pPr algn="r" defTabSz="4873625">
              <a:defRPr sz="6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35698113"/>
            <a:ext cx="22251988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311" tIns="243656" rIns="487311" bIns="243656" numCol="1" anchor="b" anchorCtr="0" compatLnSpc="1">
            <a:prstTxWarp prst="textNoShape">
              <a:avLst/>
            </a:prstTxWarp>
          </a:bodyPr>
          <a:lstStyle>
            <a:lvl1pPr algn="l" defTabSz="4873625">
              <a:defRPr sz="6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9090938" y="35698113"/>
            <a:ext cx="22253575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311" tIns="243656" rIns="487311" bIns="243656" numCol="1" anchor="b" anchorCtr="0" compatLnSpc="1">
            <a:prstTxWarp prst="textNoShape">
              <a:avLst/>
            </a:prstTxWarp>
          </a:bodyPr>
          <a:lstStyle>
            <a:lvl1pPr algn="r" defTabSz="4873625">
              <a:defRPr sz="6400">
                <a:solidFill>
                  <a:schemeClr val="tx1"/>
                </a:solidFill>
              </a:defRPr>
            </a:lvl1pPr>
          </a:lstStyle>
          <a:p>
            <a:fld id="{E43E2D18-FE4D-428F-9FD5-10983B03A8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36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2251988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311" tIns="243656" rIns="487311" bIns="243656" numCol="1" anchor="t" anchorCtr="0" compatLnSpc="1">
            <a:prstTxWarp prst="textNoShape">
              <a:avLst/>
            </a:prstTxWarp>
          </a:bodyPr>
          <a:lstStyle>
            <a:lvl1pPr algn="l" defTabSz="4873625">
              <a:defRPr sz="6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9090938" y="0"/>
            <a:ext cx="22253575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311" tIns="243656" rIns="487311" bIns="243656" numCol="1" anchor="t" anchorCtr="0" compatLnSpc="1">
            <a:prstTxWarp prst="textNoShape">
              <a:avLst/>
            </a:prstTxWarp>
          </a:bodyPr>
          <a:lstStyle>
            <a:lvl1pPr algn="r" defTabSz="4873625">
              <a:defRPr sz="6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064038" y="2817813"/>
            <a:ext cx="17225962" cy="140954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135563" y="17853025"/>
            <a:ext cx="41081325" cy="169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311" tIns="243656" rIns="487311" bIns="2436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35698113"/>
            <a:ext cx="22251988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311" tIns="243656" rIns="487311" bIns="243656" numCol="1" anchor="b" anchorCtr="0" compatLnSpc="1">
            <a:prstTxWarp prst="textNoShape">
              <a:avLst/>
            </a:prstTxWarp>
          </a:bodyPr>
          <a:lstStyle>
            <a:lvl1pPr algn="l" defTabSz="4873625">
              <a:defRPr sz="6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090938" y="35698113"/>
            <a:ext cx="22253575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311" tIns="243656" rIns="487311" bIns="243656" numCol="1" anchor="b" anchorCtr="0" compatLnSpc="1">
            <a:prstTxWarp prst="textNoShape">
              <a:avLst/>
            </a:prstTxWarp>
          </a:bodyPr>
          <a:lstStyle>
            <a:lvl1pPr algn="r" defTabSz="4873625">
              <a:defRPr sz="6400">
                <a:solidFill>
                  <a:schemeClr val="tx1"/>
                </a:solidFill>
              </a:defRPr>
            </a:lvl1pPr>
          </a:lstStyle>
          <a:p>
            <a:fld id="{24840ADB-31BE-4B5B-B9F5-3C819C53C7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0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0005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80010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20015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60020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000250" algn="l" defTabSz="800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00300" algn="l" defTabSz="800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00350" algn="l" defTabSz="800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00400" algn="l" defTabSz="800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F297E9-5872-42D1-9BDD-D3B7D1E5D0D5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070388" y="2817813"/>
            <a:ext cx="17225962" cy="14095412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97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272" y="10225564"/>
            <a:ext cx="34199059" cy="70565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4542" y="18653760"/>
            <a:ext cx="28164518" cy="8412480"/>
          </a:xfrm>
        </p:spPr>
        <p:txBody>
          <a:bodyPr/>
          <a:lstStyle>
            <a:lvl1pPr marL="0" indent="0" algn="ctr">
              <a:buNone/>
              <a:defRPr/>
            </a:lvl1pPr>
            <a:lvl2pPr marL="400050" indent="0" algn="ctr">
              <a:buNone/>
              <a:defRPr/>
            </a:lvl2pPr>
            <a:lvl3pPr marL="800100" indent="0" algn="ctr">
              <a:buNone/>
              <a:defRPr/>
            </a:lvl3pPr>
            <a:lvl4pPr marL="1200150" indent="0" algn="ctr">
              <a:buNone/>
              <a:defRPr/>
            </a:lvl4pPr>
            <a:lvl5pPr marL="1600200" indent="0" algn="ctr">
              <a:buNone/>
              <a:defRPr/>
            </a:lvl5pPr>
            <a:lvl6pPr marL="2000250" indent="0" algn="ctr">
              <a:buNone/>
              <a:defRPr/>
            </a:lvl6pPr>
            <a:lvl7pPr marL="2400300" indent="0" algn="ctr">
              <a:buNone/>
              <a:defRPr/>
            </a:lvl7pPr>
            <a:lvl8pPr marL="2800350" indent="0" algn="ctr">
              <a:buNone/>
              <a:defRPr/>
            </a:lvl8pPr>
            <a:lvl9pPr marL="32004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4F3C2-BFBF-4CC2-BBEC-50BAA49D5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1E225-4296-407C-B15C-D3E864F4A9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168614" y="1324454"/>
            <a:ext cx="9051811" cy="280792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3177" y="1324454"/>
            <a:ext cx="27035693" cy="280792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094E5-7FEF-4498-BE3A-7912205DE7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1D3CC-BE81-46F3-85DD-85A97C4462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175" y="21152644"/>
            <a:ext cx="34199059" cy="6537960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175" y="13951744"/>
            <a:ext cx="34199059" cy="720090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050" indent="0">
              <a:buNone/>
              <a:defRPr sz="1600"/>
            </a:lvl2pPr>
            <a:lvl3pPr marL="800100" indent="0">
              <a:buNone/>
              <a:defRPr sz="1400"/>
            </a:lvl3pPr>
            <a:lvl4pPr marL="1200150" indent="0">
              <a:buNone/>
              <a:defRPr sz="1200"/>
            </a:lvl4pPr>
            <a:lvl5pPr marL="1600200" indent="0">
              <a:buNone/>
              <a:defRPr sz="1200"/>
            </a:lvl5pPr>
            <a:lvl6pPr marL="2000250" indent="0">
              <a:buNone/>
              <a:defRPr sz="1200"/>
            </a:lvl6pPr>
            <a:lvl7pPr marL="2400300" indent="0">
              <a:buNone/>
              <a:defRPr sz="1200"/>
            </a:lvl7pPr>
            <a:lvl8pPr marL="2800350" indent="0">
              <a:buNone/>
              <a:defRPr sz="1200"/>
            </a:lvl8pPr>
            <a:lvl9pPr marL="32004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F4D35-6654-4A09-9EBB-0E0CC1C7D1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3178" y="7676676"/>
            <a:ext cx="18043752" cy="2172700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76673" y="7676676"/>
            <a:ext cx="18043752" cy="2172700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6496B-7A59-4621-B442-8760A8ACD9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931" y="1318737"/>
            <a:ext cx="36209741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930" y="7368066"/>
            <a:ext cx="17776826" cy="307181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50" indent="0">
              <a:buNone/>
              <a:defRPr sz="1800" b="1"/>
            </a:lvl2pPr>
            <a:lvl3pPr marL="800100" indent="0">
              <a:buNone/>
              <a:defRPr sz="1600" b="1"/>
            </a:lvl3pPr>
            <a:lvl4pPr marL="1200150" indent="0">
              <a:buNone/>
              <a:defRPr sz="1400" b="1"/>
            </a:lvl4pPr>
            <a:lvl5pPr marL="1600200" indent="0">
              <a:buNone/>
              <a:defRPr sz="1400" b="1"/>
            </a:lvl5pPr>
            <a:lvl6pPr marL="2000250" indent="0">
              <a:buNone/>
              <a:defRPr sz="1400" b="1"/>
            </a:lvl6pPr>
            <a:lvl7pPr marL="2400300" indent="0">
              <a:buNone/>
              <a:defRPr sz="1400" b="1"/>
            </a:lvl7pPr>
            <a:lvl8pPr marL="2800350" indent="0">
              <a:buNone/>
              <a:defRPr sz="1400" b="1"/>
            </a:lvl8pPr>
            <a:lvl9pPr marL="320040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930" y="10439877"/>
            <a:ext cx="17776826" cy="189652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8609" y="7368066"/>
            <a:ext cx="17783062" cy="307181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50" indent="0">
              <a:buNone/>
              <a:defRPr sz="1800" b="1"/>
            </a:lvl2pPr>
            <a:lvl3pPr marL="800100" indent="0">
              <a:buNone/>
              <a:defRPr sz="1600" b="1"/>
            </a:lvl3pPr>
            <a:lvl4pPr marL="1200150" indent="0">
              <a:buNone/>
              <a:defRPr sz="1400" b="1"/>
            </a:lvl4pPr>
            <a:lvl5pPr marL="1600200" indent="0">
              <a:buNone/>
              <a:defRPr sz="1400" b="1"/>
            </a:lvl5pPr>
            <a:lvl6pPr marL="2000250" indent="0">
              <a:buNone/>
              <a:defRPr sz="1400" b="1"/>
            </a:lvl6pPr>
            <a:lvl7pPr marL="2400300" indent="0">
              <a:buNone/>
              <a:defRPr sz="1400" b="1"/>
            </a:lvl7pPr>
            <a:lvl8pPr marL="2800350" indent="0">
              <a:buNone/>
              <a:defRPr sz="1400" b="1"/>
            </a:lvl8pPr>
            <a:lvl9pPr marL="320040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609" y="10439877"/>
            <a:ext cx="17783062" cy="189652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6C42-E965-411A-963D-11F8C47E8B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B7B91-8EFF-4FAA-8F36-0A95E0469E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E44CF-A9B3-4E09-9C5A-67AA4B4DD0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931" y="1310164"/>
            <a:ext cx="13236576" cy="557784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29971" y="1310164"/>
            <a:ext cx="22491700" cy="28094940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931" y="6888004"/>
            <a:ext cx="13236576" cy="22517100"/>
          </a:xfrm>
        </p:spPr>
        <p:txBody>
          <a:bodyPr/>
          <a:lstStyle>
            <a:lvl1pPr marL="0" indent="0">
              <a:buNone/>
              <a:defRPr sz="1200"/>
            </a:lvl1pPr>
            <a:lvl2pPr marL="400050" indent="0">
              <a:buNone/>
              <a:defRPr sz="1100"/>
            </a:lvl2pPr>
            <a:lvl3pPr marL="800100" indent="0">
              <a:buNone/>
              <a:defRPr sz="900"/>
            </a:lvl3pPr>
            <a:lvl4pPr marL="1200150" indent="0">
              <a:buNone/>
              <a:defRPr sz="800"/>
            </a:lvl4pPr>
            <a:lvl5pPr marL="1600200" indent="0">
              <a:buNone/>
              <a:defRPr sz="800"/>
            </a:lvl5pPr>
            <a:lvl6pPr marL="2000250" indent="0">
              <a:buNone/>
              <a:defRPr sz="800"/>
            </a:lvl6pPr>
            <a:lvl7pPr marL="2400300" indent="0">
              <a:buNone/>
              <a:defRPr sz="800"/>
            </a:lvl7pPr>
            <a:lvl8pPr marL="2800350" indent="0">
              <a:buNone/>
              <a:defRPr sz="800"/>
            </a:lvl8pPr>
            <a:lvl9pPr marL="320040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E4E9F-ECA5-425F-8546-62C54F4990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5567" y="23042880"/>
            <a:ext cx="24140659" cy="272034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5567" y="2941797"/>
            <a:ext cx="24140659" cy="19751040"/>
          </a:xfrm>
        </p:spPr>
        <p:txBody>
          <a:bodyPr/>
          <a:lstStyle>
            <a:lvl1pPr marL="0" indent="0">
              <a:buNone/>
              <a:defRPr sz="2800"/>
            </a:lvl1pPr>
            <a:lvl2pPr marL="400050" indent="0">
              <a:buNone/>
              <a:defRPr sz="2500"/>
            </a:lvl2pPr>
            <a:lvl3pPr marL="800100" indent="0">
              <a:buNone/>
              <a:defRPr sz="2100"/>
            </a:lvl3pPr>
            <a:lvl4pPr marL="1200150" indent="0">
              <a:buNone/>
              <a:defRPr sz="1800"/>
            </a:lvl4pPr>
            <a:lvl5pPr marL="1600200" indent="0">
              <a:buNone/>
              <a:defRPr sz="1800"/>
            </a:lvl5pPr>
            <a:lvl6pPr marL="2000250" indent="0">
              <a:buNone/>
              <a:defRPr sz="1800"/>
            </a:lvl6pPr>
            <a:lvl7pPr marL="2400300" indent="0">
              <a:buNone/>
              <a:defRPr sz="1800"/>
            </a:lvl7pPr>
            <a:lvl8pPr marL="2800350" indent="0">
              <a:buNone/>
              <a:defRPr sz="1800"/>
            </a:lvl8pPr>
            <a:lvl9pPr marL="3200400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5567" y="25763220"/>
            <a:ext cx="24140659" cy="3863340"/>
          </a:xfrm>
        </p:spPr>
        <p:txBody>
          <a:bodyPr/>
          <a:lstStyle>
            <a:lvl1pPr marL="0" indent="0">
              <a:buNone/>
              <a:defRPr sz="1200"/>
            </a:lvl1pPr>
            <a:lvl2pPr marL="400050" indent="0">
              <a:buNone/>
              <a:defRPr sz="1100"/>
            </a:lvl2pPr>
            <a:lvl3pPr marL="800100" indent="0">
              <a:buNone/>
              <a:defRPr sz="900"/>
            </a:lvl3pPr>
            <a:lvl4pPr marL="1200150" indent="0">
              <a:buNone/>
              <a:defRPr sz="800"/>
            </a:lvl4pPr>
            <a:lvl5pPr marL="1600200" indent="0">
              <a:buNone/>
              <a:defRPr sz="800"/>
            </a:lvl5pPr>
            <a:lvl6pPr marL="2000250" indent="0">
              <a:buNone/>
              <a:defRPr sz="800"/>
            </a:lvl6pPr>
            <a:lvl7pPr marL="2400300" indent="0">
              <a:buNone/>
              <a:defRPr sz="800"/>
            </a:lvl7pPr>
            <a:lvl8pPr marL="2800350" indent="0">
              <a:buNone/>
              <a:defRPr sz="800"/>
            </a:lvl8pPr>
            <a:lvl9pPr marL="320040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634A7-5A69-44D3-8CDA-FDC7CDB89C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13177" y="1324452"/>
            <a:ext cx="36207246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7" tIns="457842" rIns="915687" bIns="4578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3177" y="7676676"/>
            <a:ext cx="36207246" cy="2172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7" tIns="457842" rIns="915687" bIns="4578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13177" y="29975175"/>
            <a:ext cx="9386094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7" tIns="457842" rIns="915687" bIns="457842" numCol="1" anchor="t" anchorCtr="0" compatLnSpc="1">
            <a:prstTxWarp prst="textNoShape">
              <a:avLst/>
            </a:prstTxWarp>
          </a:bodyPr>
          <a:lstStyle>
            <a:lvl1pPr algn="l" defTabSz="9156700">
              <a:defRPr sz="14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47977" y="29975175"/>
            <a:ext cx="12738894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7" tIns="457842" rIns="915687" bIns="457842" numCol="1" anchor="t" anchorCtr="0" compatLnSpc="1">
            <a:prstTxWarp prst="textNoShape">
              <a:avLst/>
            </a:prstTxWarp>
          </a:bodyPr>
          <a:lstStyle>
            <a:lvl1pPr defTabSz="9156700">
              <a:defRPr sz="14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835577" y="29975175"/>
            <a:ext cx="9384846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7" tIns="457842" rIns="915687" bIns="457842" numCol="1" anchor="t" anchorCtr="0" compatLnSpc="1">
            <a:prstTxWarp prst="textNoShape">
              <a:avLst/>
            </a:prstTxWarp>
          </a:bodyPr>
          <a:lstStyle>
            <a:lvl1pPr algn="r" defTabSz="9156700">
              <a:defRPr sz="14000">
                <a:solidFill>
                  <a:schemeClr val="tx1"/>
                </a:solidFill>
              </a:defRPr>
            </a:lvl1pPr>
          </a:lstStyle>
          <a:p>
            <a:fld id="{51BEE9EB-A0AB-421E-893C-29989B7F64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56700" rtl="0" fontAlgn="base">
        <a:spcBef>
          <a:spcPct val="0"/>
        </a:spcBef>
        <a:spcAft>
          <a:spcPct val="0"/>
        </a:spcAft>
        <a:defRPr sz="4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56700" rtl="0" fontAlgn="base">
        <a:spcBef>
          <a:spcPct val="0"/>
        </a:spcBef>
        <a:spcAft>
          <a:spcPct val="0"/>
        </a:spcAft>
        <a:defRPr sz="44200">
          <a:solidFill>
            <a:schemeClr val="tx2"/>
          </a:solidFill>
          <a:latin typeface="Arial" charset="0"/>
        </a:defRPr>
      </a:lvl2pPr>
      <a:lvl3pPr algn="ctr" defTabSz="9156700" rtl="0" fontAlgn="base">
        <a:spcBef>
          <a:spcPct val="0"/>
        </a:spcBef>
        <a:spcAft>
          <a:spcPct val="0"/>
        </a:spcAft>
        <a:defRPr sz="44200">
          <a:solidFill>
            <a:schemeClr val="tx2"/>
          </a:solidFill>
          <a:latin typeface="Arial" charset="0"/>
        </a:defRPr>
      </a:lvl3pPr>
      <a:lvl4pPr algn="ctr" defTabSz="9156700" rtl="0" fontAlgn="base">
        <a:spcBef>
          <a:spcPct val="0"/>
        </a:spcBef>
        <a:spcAft>
          <a:spcPct val="0"/>
        </a:spcAft>
        <a:defRPr sz="44200">
          <a:solidFill>
            <a:schemeClr val="tx2"/>
          </a:solidFill>
          <a:latin typeface="Arial" charset="0"/>
        </a:defRPr>
      </a:lvl4pPr>
      <a:lvl5pPr algn="ctr" defTabSz="9156700" rtl="0" fontAlgn="base">
        <a:spcBef>
          <a:spcPct val="0"/>
        </a:spcBef>
        <a:spcAft>
          <a:spcPct val="0"/>
        </a:spcAft>
        <a:defRPr sz="44200">
          <a:solidFill>
            <a:schemeClr val="tx2"/>
          </a:solidFill>
          <a:latin typeface="Arial" charset="0"/>
        </a:defRPr>
      </a:lvl5pPr>
      <a:lvl6pPr marL="400050" algn="ctr" defTabSz="9156700" rtl="0" fontAlgn="base">
        <a:spcBef>
          <a:spcPct val="0"/>
        </a:spcBef>
        <a:spcAft>
          <a:spcPct val="0"/>
        </a:spcAft>
        <a:defRPr sz="44200">
          <a:solidFill>
            <a:schemeClr val="tx2"/>
          </a:solidFill>
          <a:latin typeface="Arial" charset="0"/>
        </a:defRPr>
      </a:lvl6pPr>
      <a:lvl7pPr marL="800100" algn="ctr" defTabSz="9156700" rtl="0" fontAlgn="base">
        <a:spcBef>
          <a:spcPct val="0"/>
        </a:spcBef>
        <a:spcAft>
          <a:spcPct val="0"/>
        </a:spcAft>
        <a:defRPr sz="44200">
          <a:solidFill>
            <a:schemeClr val="tx2"/>
          </a:solidFill>
          <a:latin typeface="Arial" charset="0"/>
        </a:defRPr>
      </a:lvl7pPr>
      <a:lvl8pPr marL="1200150" algn="ctr" defTabSz="9156700" rtl="0" fontAlgn="base">
        <a:spcBef>
          <a:spcPct val="0"/>
        </a:spcBef>
        <a:spcAft>
          <a:spcPct val="0"/>
        </a:spcAft>
        <a:defRPr sz="44200">
          <a:solidFill>
            <a:schemeClr val="tx2"/>
          </a:solidFill>
          <a:latin typeface="Arial" charset="0"/>
        </a:defRPr>
      </a:lvl8pPr>
      <a:lvl9pPr marL="1600200" algn="ctr" defTabSz="9156700" rtl="0" fontAlgn="base">
        <a:spcBef>
          <a:spcPct val="0"/>
        </a:spcBef>
        <a:spcAft>
          <a:spcPct val="0"/>
        </a:spcAft>
        <a:defRPr sz="44200">
          <a:solidFill>
            <a:schemeClr val="tx2"/>
          </a:solidFill>
          <a:latin typeface="Arial" charset="0"/>
        </a:defRPr>
      </a:lvl9pPr>
    </p:titleStyle>
    <p:bodyStyle>
      <a:lvl1pPr marL="3432374" indent="-3432374" algn="l" defTabSz="9156700" rtl="0" fontAlgn="base">
        <a:spcBef>
          <a:spcPct val="20000"/>
        </a:spcBef>
        <a:spcAft>
          <a:spcPct val="0"/>
        </a:spcAft>
        <a:buChar char="•"/>
        <a:defRPr sz="32200">
          <a:solidFill>
            <a:schemeClr val="tx1"/>
          </a:solidFill>
          <a:latin typeface="+mn-lt"/>
          <a:ea typeface="+mn-ea"/>
          <a:cs typeface="+mn-cs"/>
        </a:defRPr>
      </a:lvl1pPr>
      <a:lvl2pPr marL="7442597" indent="-2865636" algn="l" defTabSz="9156700" rtl="0" fontAlgn="base">
        <a:spcBef>
          <a:spcPct val="20000"/>
        </a:spcBef>
        <a:spcAft>
          <a:spcPct val="0"/>
        </a:spcAft>
        <a:buChar char="–"/>
        <a:defRPr sz="28200">
          <a:solidFill>
            <a:schemeClr val="tx1"/>
          </a:solidFill>
          <a:latin typeface="+mn-lt"/>
        </a:defRPr>
      </a:lvl2pPr>
      <a:lvl3pPr marL="11444486" indent="-2287786" algn="l" defTabSz="9156700" rtl="0" fontAlgn="base">
        <a:spcBef>
          <a:spcPct val="20000"/>
        </a:spcBef>
        <a:spcAft>
          <a:spcPct val="0"/>
        </a:spcAft>
        <a:buChar char="•"/>
        <a:defRPr sz="24100">
          <a:solidFill>
            <a:schemeClr val="tx1"/>
          </a:solidFill>
          <a:latin typeface="+mn-lt"/>
        </a:defRPr>
      </a:lvl3pPr>
      <a:lvl4pPr marL="16027003" indent="-2291953" algn="l" defTabSz="9156700" rtl="0" fontAlgn="base">
        <a:spcBef>
          <a:spcPct val="20000"/>
        </a:spcBef>
        <a:spcAft>
          <a:spcPct val="0"/>
        </a:spcAft>
        <a:buChar char="–"/>
        <a:defRPr sz="19900">
          <a:solidFill>
            <a:schemeClr val="tx1"/>
          </a:solidFill>
          <a:latin typeface="+mn-lt"/>
        </a:defRPr>
      </a:lvl4pPr>
      <a:lvl5pPr marL="20603965" indent="-2286397" algn="l" defTabSz="9156700" rtl="0" fontAlgn="base">
        <a:spcBef>
          <a:spcPct val="20000"/>
        </a:spcBef>
        <a:spcAft>
          <a:spcPct val="0"/>
        </a:spcAft>
        <a:buChar char="»"/>
        <a:defRPr sz="19900">
          <a:solidFill>
            <a:schemeClr val="tx1"/>
          </a:solidFill>
          <a:latin typeface="+mn-lt"/>
        </a:defRPr>
      </a:lvl5pPr>
      <a:lvl6pPr marL="21004015" indent="-2286397" algn="l" defTabSz="9156700" rtl="0" fontAlgn="base">
        <a:spcBef>
          <a:spcPct val="20000"/>
        </a:spcBef>
        <a:spcAft>
          <a:spcPct val="0"/>
        </a:spcAft>
        <a:buChar char="»"/>
        <a:defRPr sz="19900">
          <a:solidFill>
            <a:schemeClr val="tx1"/>
          </a:solidFill>
          <a:latin typeface="+mn-lt"/>
        </a:defRPr>
      </a:lvl6pPr>
      <a:lvl7pPr marL="21404065" indent="-2286397" algn="l" defTabSz="9156700" rtl="0" fontAlgn="base">
        <a:spcBef>
          <a:spcPct val="20000"/>
        </a:spcBef>
        <a:spcAft>
          <a:spcPct val="0"/>
        </a:spcAft>
        <a:buChar char="»"/>
        <a:defRPr sz="19900">
          <a:solidFill>
            <a:schemeClr val="tx1"/>
          </a:solidFill>
          <a:latin typeface="+mn-lt"/>
        </a:defRPr>
      </a:lvl7pPr>
      <a:lvl8pPr marL="21804115" indent="-2286397" algn="l" defTabSz="9156700" rtl="0" fontAlgn="base">
        <a:spcBef>
          <a:spcPct val="20000"/>
        </a:spcBef>
        <a:spcAft>
          <a:spcPct val="0"/>
        </a:spcAft>
        <a:buChar char="»"/>
        <a:defRPr sz="19900">
          <a:solidFill>
            <a:schemeClr val="tx1"/>
          </a:solidFill>
          <a:latin typeface="+mn-lt"/>
        </a:defRPr>
      </a:lvl8pPr>
      <a:lvl9pPr marL="22204165" indent="-2286397" algn="l" defTabSz="9156700" rtl="0" fontAlgn="base">
        <a:spcBef>
          <a:spcPct val="20000"/>
        </a:spcBef>
        <a:spcAft>
          <a:spcPct val="0"/>
        </a:spcAft>
        <a:buChar char="»"/>
        <a:defRPr sz="19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05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010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025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030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035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040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33682" tIns="216841" rIns="433682" bIns="216841" numCol="1" anchor="ctr" anchorCtr="0" compatLnSpc="1">
        <a:prstTxWarp prst="textNoShape">
          <a:avLst/>
        </a:prstTxWarp>
      </a:bodyPr>
      <a:lstStyle>
        <a:defPPr marL="0" marR="0" indent="0" algn="ctr" defTabSz="22050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500" b="0" i="0" u="none" strike="noStrike" cap="none" normalizeH="0" baseline="0" smtClean="0">
            <a:ln>
              <a:noFill/>
            </a:ln>
            <a:solidFill>
              <a:srgbClr val="6600C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33682" tIns="216841" rIns="433682" bIns="216841" numCol="1" anchor="ctr" anchorCtr="0" compatLnSpc="1">
        <a:prstTxWarp prst="textNoShape">
          <a:avLst/>
        </a:prstTxWarp>
      </a:bodyPr>
      <a:lstStyle>
        <a:defPPr marL="0" marR="0" indent="0" algn="ctr" defTabSz="22050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500" b="0" i="0" u="none" strike="noStrike" cap="none" normalizeH="0" baseline="0" smtClean="0">
            <a:ln>
              <a:noFill/>
            </a:ln>
            <a:solidFill>
              <a:srgbClr val="6600C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LSUHSC-S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Pharmacology</dc:title>
  <dc:creator>jgree1</dc:creator>
  <cp:lastModifiedBy>Candace Wentz</cp:lastModifiedBy>
  <cp:revision>126</cp:revision>
  <dcterms:created xsi:type="dcterms:W3CDTF">2004-02-24T21:43:29Z</dcterms:created>
  <dcterms:modified xsi:type="dcterms:W3CDTF">2018-12-11T16:29:25Z</dcterms:modified>
</cp:coreProperties>
</file>