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35"/>
  </p:notesMasterIdLst>
  <p:sldIdLst>
    <p:sldId id="278" r:id="rId5"/>
    <p:sldId id="256" r:id="rId6"/>
    <p:sldId id="279" r:id="rId7"/>
    <p:sldId id="257" r:id="rId8"/>
    <p:sldId id="258" r:id="rId9"/>
    <p:sldId id="259" r:id="rId10"/>
    <p:sldId id="261" r:id="rId11"/>
    <p:sldId id="260" r:id="rId12"/>
    <p:sldId id="262" r:id="rId13"/>
    <p:sldId id="263" r:id="rId14"/>
    <p:sldId id="264" r:id="rId15"/>
    <p:sldId id="280" r:id="rId16"/>
    <p:sldId id="281" r:id="rId17"/>
    <p:sldId id="265" r:id="rId18"/>
    <p:sldId id="266" r:id="rId19"/>
    <p:sldId id="275" r:id="rId20"/>
    <p:sldId id="277" r:id="rId21"/>
    <p:sldId id="283" r:id="rId22"/>
    <p:sldId id="267" r:id="rId23"/>
    <p:sldId id="268" r:id="rId24"/>
    <p:sldId id="269" r:id="rId25"/>
    <p:sldId id="270" r:id="rId26"/>
    <p:sldId id="276" r:id="rId27"/>
    <p:sldId id="271" r:id="rId28"/>
    <p:sldId id="272" r:id="rId29"/>
    <p:sldId id="273" r:id="rId30"/>
    <p:sldId id="282" r:id="rId31"/>
    <p:sldId id="284" r:id="rId32"/>
    <p:sldId id="285" r:id="rId33"/>
    <p:sldId id="27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00"/>
    <a:srgbClr val="FFF9C9"/>
    <a:srgbClr val="FEE75E"/>
    <a:srgbClr val="FFF5AB"/>
    <a:srgbClr val="FEE340"/>
    <a:srgbClr val="333F4C"/>
    <a:srgbClr val="D9DAD6"/>
    <a:srgbClr val="2F3351"/>
    <a:srgbClr val="3335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K. Perrin" userId="4d470140-3a90-43a3-85b3-2f7043cb20af" providerId="ADAL" clId="{966EF15C-F788-42C8-A065-6C516622F77A}"/>
    <pc:docChg chg="custSel addSld delSld modSld">
      <pc:chgData name="John K. Perrin" userId="4d470140-3a90-43a3-85b3-2f7043cb20af" providerId="ADAL" clId="{966EF15C-F788-42C8-A065-6C516622F77A}" dt="2023-09-27T13:23:32.231" v="1178" actId="20577"/>
      <pc:docMkLst>
        <pc:docMk/>
      </pc:docMkLst>
      <pc:sldChg chg="modSp">
        <pc:chgData name="John K. Perrin" userId="4d470140-3a90-43a3-85b3-2f7043cb20af" providerId="ADAL" clId="{966EF15C-F788-42C8-A065-6C516622F77A}" dt="2023-09-27T13:23:32.231" v="1178" actId="20577"/>
        <pc:sldMkLst>
          <pc:docMk/>
          <pc:sldMk cId="2474418139" sldId="273"/>
        </pc:sldMkLst>
        <pc:spChg chg="mod">
          <ac:chgData name="John K. Perrin" userId="4d470140-3a90-43a3-85b3-2f7043cb20af" providerId="ADAL" clId="{966EF15C-F788-42C8-A065-6C516622F77A}" dt="2023-09-27T13:23:32.231" v="1178" actId="20577"/>
          <ac:spMkLst>
            <pc:docMk/>
            <pc:sldMk cId="2474418139" sldId="273"/>
            <ac:spMk id="25" creationId="{25275238-41D2-4F6F-8515-3181BFB735C2}"/>
          </ac:spMkLst>
        </pc:spChg>
      </pc:sldChg>
      <pc:sldChg chg="addSp">
        <pc:chgData name="John K. Perrin" userId="4d470140-3a90-43a3-85b3-2f7043cb20af" providerId="ADAL" clId="{966EF15C-F788-42C8-A065-6C516622F77A}" dt="2023-09-27T13:13:59.270" v="671"/>
        <pc:sldMkLst>
          <pc:docMk/>
          <pc:sldMk cId="2192611267" sldId="279"/>
        </pc:sldMkLst>
        <pc:picChg chg="add">
          <ac:chgData name="John K. Perrin" userId="4d470140-3a90-43a3-85b3-2f7043cb20af" providerId="ADAL" clId="{966EF15C-F788-42C8-A065-6C516622F77A}" dt="2023-09-27T13:13:59.270" v="671"/>
          <ac:picMkLst>
            <pc:docMk/>
            <pc:sldMk cId="2192611267" sldId="279"/>
            <ac:picMk id="5" creationId="{FFDE0F59-E666-4E6F-894F-73FBD810BD75}"/>
          </ac:picMkLst>
        </pc:picChg>
      </pc:sldChg>
      <pc:sldChg chg="addSp delSp modSp add">
        <pc:chgData name="John K. Perrin" userId="4d470140-3a90-43a3-85b3-2f7043cb20af" providerId="ADAL" clId="{966EF15C-F788-42C8-A065-6C516622F77A}" dt="2023-09-25T15:02:14.896" v="246" actId="1076"/>
        <pc:sldMkLst>
          <pc:docMk/>
          <pc:sldMk cId="2472167990" sldId="283"/>
        </pc:sldMkLst>
        <pc:spChg chg="mod">
          <ac:chgData name="John K. Perrin" userId="4d470140-3a90-43a3-85b3-2f7043cb20af" providerId="ADAL" clId="{966EF15C-F788-42C8-A065-6C516622F77A}" dt="2023-09-25T14:59:20.604" v="21" actId="20577"/>
          <ac:spMkLst>
            <pc:docMk/>
            <pc:sldMk cId="2472167990" sldId="283"/>
            <ac:spMk id="2" creationId="{FA483122-2A07-5995-C3D6-B8FA0B715A39}"/>
          </ac:spMkLst>
        </pc:spChg>
        <pc:spChg chg="mod">
          <ac:chgData name="John K. Perrin" userId="4d470140-3a90-43a3-85b3-2f7043cb20af" providerId="ADAL" clId="{966EF15C-F788-42C8-A065-6C516622F77A}" dt="2023-09-25T15:00:39.511" v="142" actId="20577"/>
          <ac:spMkLst>
            <pc:docMk/>
            <pc:sldMk cId="2472167990" sldId="283"/>
            <ac:spMk id="3" creationId="{1A72CC19-BE4F-35C3-9EC7-4B40B6C679AF}"/>
          </ac:spMkLst>
        </pc:spChg>
        <pc:spChg chg="add mod">
          <ac:chgData name="John K. Perrin" userId="4d470140-3a90-43a3-85b3-2f7043cb20af" providerId="ADAL" clId="{966EF15C-F788-42C8-A065-6C516622F77A}" dt="2023-09-25T15:02:14.896" v="246" actId="1076"/>
          <ac:spMkLst>
            <pc:docMk/>
            <pc:sldMk cId="2472167990" sldId="283"/>
            <ac:spMk id="6" creationId="{85A2CADA-38C1-4422-A749-B862E154B67B}"/>
          </ac:spMkLst>
        </pc:spChg>
        <pc:picChg chg="del">
          <ac:chgData name="John K. Perrin" userId="4d470140-3a90-43a3-85b3-2f7043cb20af" providerId="ADAL" clId="{966EF15C-F788-42C8-A065-6C516622F77A}" dt="2023-09-25T14:59:23.263" v="22" actId="478"/>
          <ac:picMkLst>
            <pc:docMk/>
            <pc:sldMk cId="2472167990" sldId="283"/>
            <ac:picMk id="4" creationId="{2EBB50E5-0676-69F3-0FE8-B450981DD0FD}"/>
          </ac:picMkLst>
        </pc:picChg>
      </pc:sldChg>
      <pc:sldChg chg="addSp delSp modSp add">
        <pc:chgData name="John K. Perrin" userId="4d470140-3a90-43a3-85b3-2f7043cb20af" providerId="ADAL" clId="{966EF15C-F788-42C8-A065-6C516622F77A}" dt="2023-09-27T13:12:01.483" v="670" actId="20577"/>
        <pc:sldMkLst>
          <pc:docMk/>
          <pc:sldMk cId="3398733415" sldId="284"/>
        </pc:sldMkLst>
        <pc:spChg chg="mod">
          <ac:chgData name="John K. Perrin" userId="4d470140-3a90-43a3-85b3-2f7043cb20af" providerId="ADAL" clId="{966EF15C-F788-42C8-A065-6C516622F77A}" dt="2023-09-27T13:07:12.203" v="279" actId="20577"/>
          <ac:spMkLst>
            <pc:docMk/>
            <pc:sldMk cId="3398733415" sldId="284"/>
            <ac:spMk id="2" creationId="{B0D20756-89DD-4635-AF3D-CD9CA89B34AD}"/>
          </ac:spMkLst>
        </pc:spChg>
        <pc:spChg chg="add mod">
          <ac:chgData name="John K. Perrin" userId="4d470140-3a90-43a3-85b3-2f7043cb20af" providerId="ADAL" clId="{966EF15C-F788-42C8-A065-6C516622F77A}" dt="2023-09-27T13:12:01.483" v="670" actId="20577"/>
          <ac:spMkLst>
            <pc:docMk/>
            <pc:sldMk cId="3398733415" sldId="284"/>
            <ac:spMk id="3" creationId="{B2A72900-79B0-451D-AB74-657D39FB9BAF}"/>
          </ac:spMkLst>
        </pc:spChg>
        <pc:grpChg chg="del">
          <ac:chgData name="John K. Perrin" userId="4d470140-3a90-43a3-85b3-2f7043cb20af" providerId="ADAL" clId="{966EF15C-F788-42C8-A065-6C516622F77A}" dt="2023-09-27T13:07:17.562" v="280" actId="478"/>
          <ac:grpSpMkLst>
            <pc:docMk/>
            <pc:sldMk cId="3398733415" sldId="284"/>
            <ac:grpSpMk id="7" creationId="{04FCF144-5E21-45A0-A120-57B714E0C76E}"/>
          </ac:grpSpMkLst>
        </pc:grpChg>
        <pc:grpChg chg="del">
          <ac:chgData name="John K. Perrin" userId="4d470140-3a90-43a3-85b3-2f7043cb20af" providerId="ADAL" clId="{966EF15C-F788-42C8-A065-6C516622F77A}" dt="2023-09-27T13:07:19.616" v="281" actId="478"/>
          <ac:grpSpMkLst>
            <pc:docMk/>
            <pc:sldMk cId="3398733415" sldId="284"/>
            <ac:grpSpMk id="10" creationId="{83475E4C-CBCF-4FF9-B547-05D86D33C54B}"/>
          </ac:grpSpMkLst>
        </pc:grpChg>
        <pc:grpChg chg="del">
          <ac:chgData name="John K. Perrin" userId="4d470140-3a90-43a3-85b3-2f7043cb20af" providerId="ADAL" clId="{966EF15C-F788-42C8-A065-6C516622F77A}" dt="2023-09-27T13:07:20.369" v="282" actId="478"/>
          <ac:grpSpMkLst>
            <pc:docMk/>
            <pc:sldMk cId="3398733415" sldId="284"/>
            <ac:grpSpMk id="13" creationId="{4BE55CD5-6F48-4173-A0A6-654FFDB898DB}"/>
          </ac:grpSpMkLst>
        </pc:grpChg>
        <pc:grpChg chg="del">
          <ac:chgData name="John K. Perrin" userId="4d470140-3a90-43a3-85b3-2f7043cb20af" providerId="ADAL" clId="{966EF15C-F788-42C8-A065-6C516622F77A}" dt="2023-09-27T13:07:21.023" v="283" actId="478"/>
          <ac:grpSpMkLst>
            <pc:docMk/>
            <pc:sldMk cId="3398733415" sldId="284"/>
            <ac:grpSpMk id="16" creationId="{76C19A3D-6129-4A5D-96F0-ACFEDCCB0875}"/>
          </ac:grpSpMkLst>
        </pc:grpChg>
        <pc:grpChg chg="del">
          <ac:chgData name="John K. Perrin" userId="4d470140-3a90-43a3-85b3-2f7043cb20af" providerId="ADAL" clId="{966EF15C-F788-42C8-A065-6C516622F77A}" dt="2023-09-27T13:07:22.223" v="284" actId="478"/>
          <ac:grpSpMkLst>
            <pc:docMk/>
            <pc:sldMk cId="3398733415" sldId="284"/>
            <ac:grpSpMk id="19" creationId="{C48B22A1-01A6-43D1-B807-E953996C9AF4}"/>
          </ac:grpSpMkLst>
        </pc:grpChg>
        <pc:grpChg chg="del mod">
          <ac:chgData name="John K. Perrin" userId="4d470140-3a90-43a3-85b3-2f7043cb20af" providerId="ADAL" clId="{966EF15C-F788-42C8-A065-6C516622F77A}" dt="2023-09-27T13:07:23.546" v="286" actId="478"/>
          <ac:grpSpMkLst>
            <pc:docMk/>
            <pc:sldMk cId="3398733415" sldId="284"/>
            <ac:grpSpMk id="22" creationId="{455F566E-EB1A-441C-BDF7-CE71E51F549E}"/>
          </ac:grpSpMkLst>
        </pc:grpChg>
      </pc:sldChg>
      <pc:sldChg chg="addSp delSp modSp add">
        <pc:chgData name="John K. Perrin" userId="4d470140-3a90-43a3-85b3-2f7043cb20af" providerId="ADAL" clId="{966EF15C-F788-42C8-A065-6C516622F77A}" dt="2023-09-27T13:22:27.116" v="1152" actId="20577"/>
        <pc:sldMkLst>
          <pc:docMk/>
          <pc:sldMk cId="4287813438" sldId="285"/>
        </pc:sldMkLst>
        <pc:spChg chg="mod">
          <ac:chgData name="John K. Perrin" userId="4d470140-3a90-43a3-85b3-2f7043cb20af" providerId="ADAL" clId="{966EF15C-F788-42C8-A065-6C516622F77A}" dt="2023-09-27T13:21:02.966" v="999" actId="1076"/>
          <ac:spMkLst>
            <pc:docMk/>
            <pc:sldMk cId="4287813438" sldId="285"/>
            <ac:spMk id="3" creationId="{B2A72900-79B0-451D-AB74-657D39FB9BAF}"/>
          </ac:spMkLst>
        </pc:spChg>
        <pc:spChg chg="add del mod">
          <ac:chgData name="John K. Perrin" userId="4d470140-3a90-43a3-85b3-2f7043cb20af" providerId="ADAL" clId="{966EF15C-F788-42C8-A065-6C516622F77A}" dt="2023-09-27T13:17:47.862" v="795" actId="478"/>
          <ac:spMkLst>
            <pc:docMk/>
            <pc:sldMk cId="4287813438" sldId="285"/>
            <ac:spMk id="4" creationId="{DE7BB69C-2FC5-4235-8F14-4F625DEC287C}"/>
          </ac:spMkLst>
        </pc:spChg>
        <pc:spChg chg="add">
          <ac:chgData name="John K. Perrin" userId="4d470140-3a90-43a3-85b3-2f7043cb20af" providerId="ADAL" clId="{966EF15C-F788-42C8-A065-6C516622F77A}" dt="2023-09-27T13:18:19.173" v="796"/>
          <ac:spMkLst>
            <pc:docMk/>
            <pc:sldMk cId="4287813438" sldId="285"/>
            <ac:spMk id="7" creationId="{3D6CF614-33FD-42DA-8F5B-9766A6F9B3CC}"/>
          </ac:spMkLst>
        </pc:spChg>
        <pc:spChg chg="add">
          <ac:chgData name="John K. Perrin" userId="4d470140-3a90-43a3-85b3-2f7043cb20af" providerId="ADAL" clId="{966EF15C-F788-42C8-A065-6C516622F77A}" dt="2023-09-27T13:18:21.298" v="797"/>
          <ac:spMkLst>
            <pc:docMk/>
            <pc:sldMk cId="4287813438" sldId="285"/>
            <ac:spMk id="8" creationId="{344DE459-8E24-45D0-B6D0-B90B49E2EF1D}"/>
          </ac:spMkLst>
        </pc:spChg>
        <pc:graphicFrameChg chg="add del">
          <ac:chgData name="John K. Perrin" userId="4d470140-3a90-43a3-85b3-2f7043cb20af" providerId="ADAL" clId="{966EF15C-F788-42C8-A065-6C516622F77A}" dt="2023-09-27T13:17:45.436" v="794" actId="478"/>
          <ac:graphicFrameMkLst>
            <pc:docMk/>
            <pc:sldMk cId="4287813438" sldId="285"/>
            <ac:graphicFrameMk id="5" creationId="{228F10D9-01E4-4AC7-8C35-15B2103DA6BC}"/>
          </ac:graphicFrameMkLst>
        </pc:graphicFrameChg>
        <pc:graphicFrameChg chg="add mod">
          <ac:chgData name="John K. Perrin" userId="4d470140-3a90-43a3-85b3-2f7043cb20af" providerId="ADAL" clId="{966EF15C-F788-42C8-A065-6C516622F77A}" dt="2023-09-27T13:22:27.116" v="1152" actId="20577"/>
          <ac:graphicFrameMkLst>
            <pc:docMk/>
            <pc:sldMk cId="4287813438" sldId="285"/>
            <ac:graphicFrameMk id="9" creationId="{090D9A6B-1ABE-428F-90B7-5221E7BC2994}"/>
          </ac:graphicFrameMkLst>
        </pc:graphicFrameChg>
      </pc:sldChg>
    </pc:docChg>
  </pc:docChgLst>
  <pc:docChgLst>
    <pc:chgData name="John K. Perrin" userId="4d470140-3a90-43a3-85b3-2f7043cb20af" providerId="ADAL" clId="{BC9C3A8A-6A64-4357-8037-C70A63D3CCCF}"/>
    <pc:docChg chg="undo custSel addSld delSld modSld">
      <pc:chgData name="John K. Perrin" userId="4d470140-3a90-43a3-85b3-2f7043cb20af" providerId="ADAL" clId="{BC9C3A8A-6A64-4357-8037-C70A63D3CCCF}" dt="2023-09-25T14:00:20.387" v="2707" actId="1076"/>
      <pc:docMkLst>
        <pc:docMk/>
      </pc:docMkLst>
      <pc:sldChg chg="modSp">
        <pc:chgData name="John K. Perrin" userId="4d470140-3a90-43a3-85b3-2f7043cb20af" providerId="ADAL" clId="{BC9C3A8A-6A64-4357-8037-C70A63D3CCCF}" dt="2023-09-22T14:29:50.996" v="245" actId="1076"/>
        <pc:sldMkLst>
          <pc:docMk/>
          <pc:sldMk cId="499109471" sldId="256"/>
        </pc:sldMkLst>
        <pc:picChg chg="mod">
          <ac:chgData name="John K. Perrin" userId="4d470140-3a90-43a3-85b3-2f7043cb20af" providerId="ADAL" clId="{BC9C3A8A-6A64-4357-8037-C70A63D3CCCF}" dt="2023-09-22T14:29:50.996" v="245" actId="1076"/>
          <ac:picMkLst>
            <pc:docMk/>
            <pc:sldMk cId="499109471" sldId="256"/>
            <ac:picMk id="4" creationId="{198111BC-DF6E-4D0E-B1A4-5F55EFAB9C31}"/>
          </ac:picMkLst>
        </pc:picChg>
      </pc:sldChg>
      <pc:sldChg chg="addSp delSp modSp">
        <pc:chgData name="John K. Perrin" userId="4d470140-3a90-43a3-85b3-2f7043cb20af" providerId="ADAL" clId="{BC9C3A8A-6A64-4357-8037-C70A63D3CCCF}" dt="2023-09-22T14:11:15.191" v="193" actId="1076"/>
        <pc:sldMkLst>
          <pc:docMk/>
          <pc:sldMk cId="3323953676" sldId="257"/>
        </pc:sldMkLst>
        <pc:spChg chg="mod">
          <ac:chgData name="John K. Perrin" userId="4d470140-3a90-43a3-85b3-2f7043cb20af" providerId="ADAL" clId="{BC9C3A8A-6A64-4357-8037-C70A63D3CCCF}" dt="2023-09-22T14:06:31.341" v="177" actId="1076"/>
          <ac:spMkLst>
            <pc:docMk/>
            <pc:sldMk cId="3323953676" sldId="257"/>
            <ac:spMk id="2" creationId="{3ECFE8A6-A437-BF5E-EB1F-D1D1160DABAD}"/>
          </ac:spMkLst>
        </pc:spChg>
        <pc:spChg chg="mod">
          <ac:chgData name="John K. Perrin" userId="4d470140-3a90-43a3-85b3-2f7043cb20af" providerId="ADAL" clId="{BC9C3A8A-6A64-4357-8037-C70A63D3CCCF}" dt="2023-09-22T14:07:06.067" v="183" actId="1076"/>
          <ac:spMkLst>
            <pc:docMk/>
            <pc:sldMk cId="3323953676" sldId="257"/>
            <ac:spMk id="3" creationId="{F60123C7-2756-46F8-E51E-515EB21EF8F5}"/>
          </ac:spMkLst>
        </pc:spChg>
        <pc:picChg chg="del">
          <ac:chgData name="John K. Perrin" userId="4d470140-3a90-43a3-85b3-2f7043cb20af" providerId="ADAL" clId="{BC9C3A8A-6A64-4357-8037-C70A63D3CCCF}" dt="2023-09-22T13:19:47.020" v="2" actId="478"/>
          <ac:picMkLst>
            <pc:docMk/>
            <pc:sldMk cId="3323953676" sldId="257"/>
            <ac:picMk id="4" creationId="{6C6DC397-0D5A-8198-093F-F965B7EB18E1}"/>
          </ac:picMkLst>
        </pc:picChg>
        <pc:picChg chg="add mod">
          <ac:chgData name="John K. Perrin" userId="4d470140-3a90-43a3-85b3-2f7043cb20af" providerId="ADAL" clId="{BC9C3A8A-6A64-4357-8037-C70A63D3CCCF}" dt="2023-09-22T14:11:15.191" v="193" actId="1076"/>
          <ac:picMkLst>
            <pc:docMk/>
            <pc:sldMk cId="3323953676" sldId="257"/>
            <ac:picMk id="5" creationId="{ADAC1FE0-5365-4D72-9B89-9B1915019CB8}"/>
          </ac:picMkLst>
        </pc:picChg>
      </pc:sldChg>
      <pc:sldChg chg="addSp delSp modSp">
        <pc:chgData name="John K. Perrin" userId="4d470140-3a90-43a3-85b3-2f7043cb20af" providerId="ADAL" clId="{BC9C3A8A-6A64-4357-8037-C70A63D3CCCF}" dt="2023-09-22T19:14:08.330" v="410"/>
        <pc:sldMkLst>
          <pc:docMk/>
          <pc:sldMk cId="2004463587" sldId="258"/>
        </pc:sldMkLst>
        <pc:spChg chg="mod">
          <ac:chgData name="John K. Perrin" userId="4d470140-3a90-43a3-85b3-2f7043cb20af" providerId="ADAL" clId="{BC9C3A8A-6A64-4357-8037-C70A63D3CCCF}" dt="2023-09-22T19:07:48.486" v="380" actId="207"/>
          <ac:spMkLst>
            <pc:docMk/>
            <pc:sldMk cId="2004463587" sldId="258"/>
            <ac:spMk id="2" creationId="{36CD9AC2-0E3B-2A92-745A-35ABFAEF1064}"/>
          </ac:spMkLst>
        </pc:spChg>
        <pc:spChg chg="del mod">
          <ac:chgData name="John K. Perrin" userId="4d470140-3a90-43a3-85b3-2f7043cb20af" providerId="ADAL" clId="{BC9C3A8A-6A64-4357-8037-C70A63D3CCCF}" dt="2023-09-22T19:10:20.720" v="389" actId="478"/>
          <ac:spMkLst>
            <pc:docMk/>
            <pc:sldMk cId="2004463587" sldId="258"/>
            <ac:spMk id="6" creationId="{EF0B177B-5643-4A7E-B50D-3380A67219AF}"/>
          </ac:spMkLst>
        </pc:spChg>
        <pc:spChg chg="del mod">
          <ac:chgData name="John K. Perrin" userId="4d470140-3a90-43a3-85b3-2f7043cb20af" providerId="ADAL" clId="{BC9C3A8A-6A64-4357-8037-C70A63D3CCCF}" dt="2023-09-22T19:10:23.121" v="390" actId="478"/>
          <ac:spMkLst>
            <pc:docMk/>
            <pc:sldMk cId="2004463587" sldId="258"/>
            <ac:spMk id="7" creationId="{65F8DE04-F0F5-499F-B8BF-5F88AE7A3BAA}"/>
          </ac:spMkLst>
        </pc:spChg>
        <pc:spChg chg="del mod">
          <ac:chgData name="John K. Perrin" userId="4d470140-3a90-43a3-85b3-2f7043cb20af" providerId="ADAL" clId="{BC9C3A8A-6A64-4357-8037-C70A63D3CCCF}" dt="2023-09-22T19:10:25.981" v="391" actId="478"/>
          <ac:spMkLst>
            <pc:docMk/>
            <pc:sldMk cId="2004463587" sldId="258"/>
            <ac:spMk id="8" creationId="{195BD673-7A1C-4147-A510-F5C67D706F62}"/>
          </ac:spMkLst>
        </pc:spChg>
        <pc:spChg chg="add mod">
          <ac:chgData name="John K. Perrin" userId="4d470140-3a90-43a3-85b3-2f7043cb20af" providerId="ADAL" clId="{BC9C3A8A-6A64-4357-8037-C70A63D3CCCF}" dt="2023-09-22T19:10:45.439" v="396" actId="1076"/>
          <ac:spMkLst>
            <pc:docMk/>
            <pc:sldMk cId="2004463587" sldId="258"/>
            <ac:spMk id="10" creationId="{40830CDF-64FC-4A3A-BDF3-A7A4F024D066}"/>
          </ac:spMkLst>
        </pc:spChg>
        <pc:spChg chg="add mod">
          <ac:chgData name="John K. Perrin" userId="4d470140-3a90-43a3-85b3-2f7043cb20af" providerId="ADAL" clId="{BC9C3A8A-6A64-4357-8037-C70A63D3CCCF}" dt="2023-09-22T19:11:04.893" v="398" actId="1076"/>
          <ac:spMkLst>
            <pc:docMk/>
            <pc:sldMk cId="2004463587" sldId="258"/>
            <ac:spMk id="11" creationId="{4E31B9A9-D22C-44A1-BF5E-09A8E3400AD2}"/>
          </ac:spMkLst>
        </pc:spChg>
        <pc:spChg chg="add mod">
          <ac:chgData name="John K. Perrin" userId="4d470140-3a90-43a3-85b3-2f7043cb20af" providerId="ADAL" clId="{BC9C3A8A-6A64-4357-8037-C70A63D3CCCF}" dt="2023-09-22T19:11:13.642" v="400" actId="1076"/>
          <ac:spMkLst>
            <pc:docMk/>
            <pc:sldMk cId="2004463587" sldId="258"/>
            <ac:spMk id="12" creationId="{71CEA568-EA0F-45A7-BE54-39CFF1F5FD6B}"/>
          </ac:spMkLst>
        </pc:spChg>
        <pc:graphicFrameChg chg="mod">
          <ac:chgData name="John K. Perrin" userId="4d470140-3a90-43a3-85b3-2f7043cb20af" providerId="ADAL" clId="{BC9C3A8A-6A64-4357-8037-C70A63D3CCCF}" dt="2023-09-22T19:14:08.330" v="410"/>
          <ac:graphicFrameMkLst>
            <pc:docMk/>
            <pc:sldMk cId="2004463587" sldId="258"/>
            <ac:graphicFrameMk id="4" creationId="{9D2FEB79-CC74-057D-7B1F-58527B8D340F}"/>
          </ac:graphicFrameMkLst>
        </pc:graphicFrameChg>
        <pc:picChg chg="del">
          <ac:chgData name="John K. Perrin" userId="4d470140-3a90-43a3-85b3-2f7043cb20af" providerId="ADAL" clId="{BC9C3A8A-6A64-4357-8037-C70A63D3CCCF}" dt="2023-09-22T14:11:11.877" v="192" actId="478"/>
          <ac:picMkLst>
            <pc:docMk/>
            <pc:sldMk cId="2004463587" sldId="258"/>
            <ac:picMk id="5" creationId="{9AB85FB6-933E-E364-92FC-804C227F3F54}"/>
          </ac:picMkLst>
        </pc:picChg>
        <pc:picChg chg="add">
          <ac:chgData name="John K. Perrin" userId="4d470140-3a90-43a3-85b3-2f7043cb20af" providerId="ADAL" clId="{BC9C3A8A-6A64-4357-8037-C70A63D3CCCF}" dt="2023-09-22T14:11:19.177" v="194"/>
          <ac:picMkLst>
            <pc:docMk/>
            <pc:sldMk cId="2004463587" sldId="258"/>
            <ac:picMk id="9" creationId="{651D3810-4BE2-4019-8D2C-0DA9652CDA38}"/>
          </ac:picMkLst>
        </pc:picChg>
      </pc:sldChg>
      <pc:sldChg chg="addSp delSp modSp">
        <pc:chgData name="John K. Perrin" userId="4d470140-3a90-43a3-85b3-2f7043cb20af" providerId="ADAL" clId="{BC9C3A8A-6A64-4357-8037-C70A63D3CCCF}" dt="2023-09-22T14:29:57.044" v="246"/>
        <pc:sldMkLst>
          <pc:docMk/>
          <pc:sldMk cId="2446197666" sldId="259"/>
        </pc:sldMkLst>
        <pc:spChg chg="mod">
          <ac:chgData name="John K. Perrin" userId="4d470140-3a90-43a3-85b3-2f7043cb20af" providerId="ADAL" clId="{BC9C3A8A-6A64-4357-8037-C70A63D3CCCF}" dt="2023-09-22T14:29:35.460" v="242" actId="1076"/>
          <ac:spMkLst>
            <pc:docMk/>
            <pc:sldMk cId="2446197666" sldId="259"/>
            <ac:spMk id="2" creationId="{9B02B90A-8E24-73F6-4482-D1F6E885CE39}"/>
          </ac:spMkLst>
        </pc:spChg>
        <pc:spChg chg="mod">
          <ac:chgData name="John K. Perrin" userId="4d470140-3a90-43a3-85b3-2f7043cb20af" providerId="ADAL" clId="{BC9C3A8A-6A64-4357-8037-C70A63D3CCCF}" dt="2023-09-22T14:29:44.511" v="243" actId="2711"/>
          <ac:spMkLst>
            <pc:docMk/>
            <pc:sldMk cId="2446197666" sldId="259"/>
            <ac:spMk id="3" creationId="{62531876-443B-F887-9690-AC048FADC830}"/>
          </ac:spMkLst>
        </pc:spChg>
        <pc:picChg chg="del">
          <ac:chgData name="John K. Perrin" userId="4d470140-3a90-43a3-85b3-2f7043cb20af" providerId="ADAL" clId="{BC9C3A8A-6A64-4357-8037-C70A63D3CCCF}" dt="2023-09-22T14:29:47.224" v="244" actId="478"/>
          <ac:picMkLst>
            <pc:docMk/>
            <pc:sldMk cId="2446197666" sldId="259"/>
            <ac:picMk id="4" creationId="{C002C59C-3F85-9945-1178-A5C5CCB1FC8D}"/>
          </ac:picMkLst>
        </pc:picChg>
        <pc:picChg chg="add">
          <ac:chgData name="John K. Perrin" userId="4d470140-3a90-43a3-85b3-2f7043cb20af" providerId="ADAL" clId="{BC9C3A8A-6A64-4357-8037-C70A63D3CCCF}" dt="2023-09-22T14:29:57.044" v="246"/>
          <ac:picMkLst>
            <pc:docMk/>
            <pc:sldMk cId="2446197666" sldId="259"/>
            <ac:picMk id="5" creationId="{6932A5F7-6C6F-4BB5-800D-29EB24A53542}"/>
          </ac:picMkLst>
        </pc:picChg>
      </pc:sldChg>
      <pc:sldChg chg="addSp delSp modSp">
        <pc:chgData name="John K. Perrin" userId="4d470140-3a90-43a3-85b3-2f7043cb20af" providerId="ADAL" clId="{BC9C3A8A-6A64-4357-8037-C70A63D3CCCF}" dt="2023-09-22T20:30:36.398" v="1121" actId="2711"/>
        <pc:sldMkLst>
          <pc:docMk/>
          <pc:sldMk cId="4143601437" sldId="260"/>
        </pc:sldMkLst>
        <pc:spChg chg="mod">
          <ac:chgData name="John K. Perrin" userId="4d470140-3a90-43a3-85b3-2f7043cb20af" providerId="ADAL" clId="{BC9C3A8A-6A64-4357-8037-C70A63D3CCCF}" dt="2023-09-22T20:30:36.398" v="1121" actId="2711"/>
          <ac:spMkLst>
            <pc:docMk/>
            <pc:sldMk cId="4143601437" sldId="260"/>
            <ac:spMk id="2" creationId="{EB16DC51-D5EB-7EFF-912F-10C30DC2E6CC}"/>
          </ac:spMkLst>
        </pc:spChg>
        <pc:graphicFrameChg chg="mod">
          <ac:chgData name="John K. Perrin" userId="4d470140-3a90-43a3-85b3-2f7043cb20af" providerId="ADAL" clId="{BC9C3A8A-6A64-4357-8037-C70A63D3CCCF}" dt="2023-09-22T19:13:42.217" v="409" actId="207"/>
          <ac:graphicFrameMkLst>
            <pc:docMk/>
            <pc:sldMk cId="4143601437" sldId="260"/>
            <ac:graphicFrameMk id="4" creationId="{FD493A31-2C4A-C436-0938-97BDA95F5A88}"/>
          </ac:graphicFrameMkLst>
        </pc:graphicFrameChg>
        <pc:picChg chg="del">
          <ac:chgData name="John K. Perrin" userId="4d470140-3a90-43a3-85b3-2f7043cb20af" providerId="ADAL" clId="{BC9C3A8A-6A64-4357-8037-C70A63D3CCCF}" dt="2023-09-22T19:07:14.813" v="378" actId="478"/>
          <ac:picMkLst>
            <pc:docMk/>
            <pc:sldMk cId="4143601437" sldId="260"/>
            <ac:picMk id="5" creationId="{4E1820D5-6273-8055-237D-801C65FBB8F1}"/>
          </ac:picMkLst>
        </pc:picChg>
        <pc:picChg chg="add">
          <ac:chgData name="John K. Perrin" userId="4d470140-3a90-43a3-85b3-2f7043cb20af" providerId="ADAL" clId="{BC9C3A8A-6A64-4357-8037-C70A63D3CCCF}" dt="2023-09-22T19:07:22.054" v="379"/>
          <ac:picMkLst>
            <pc:docMk/>
            <pc:sldMk cId="4143601437" sldId="260"/>
            <ac:picMk id="6" creationId="{A8FE6ECF-2F0C-4327-92C9-0B8ACB997EBD}"/>
          </ac:picMkLst>
        </pc:picChg>
      </pc:sldChg>
      <pc:sldChg chg="addSp delSp modSp">
        <pc:chgData name="John K. Perrin" userId="4d470140-3a90-43a3-85b3-2f7043cb20af" providerId="ADAL" clId="{BC9C3A8A-6A64-4357-8037-C70A63D3CCCF}" dt="2023-09-22T20:30:30.427" v="1120" actId="207"/>
        <pc:sldMkLst>
          <pc:docMk/>
          <pc:sldMk cId="4289051300" sldId="261"/>
        </pc:sldMkLst>
        <pc:spChg chg="mod">
          <ac:chgData name="John K. Perrin" userId="4d470140-3a90-43a3-85b3-2f7043cb20af" providerId="ADAL" clId="{BC9C3A8A-6A64-4357-8037-C70A63D3CCCF}" dt="2023-09-22T20:30:25.769" v="1119" actId="207"/>
          <ac:spMkLst>
            <pc:docMk/>
            <pc:sldMk cId="4289051300" sldId="261"/>
            <ac:spMk id="2" creationId="{0B74F020-5DDB-A8E5-8B90-8D2FE0F8F88E}"/>
          </ac:spMkLst>
        </pc:spChg>
        <pc:spChg chg="mod">
          <ac:chgData name="John K. Perrin" userId="4d470140-3a90-43a3-85b3-2f7043cb20af" providerId="ADAL" clId="{BC9C3A8A-6A64-4357-8037-C70A63D3CCCF}" dt="2023-09-22T20:30:30.427" v="1120" actId="207"/>
          <ac:spMkLst>
            <pc:docMk/>
            <pc:sldMk cId="4289051300" sldId="261"/>
            <ac:spMk id="4" creationId="{28743763-1324-F188-D227-607DF9B029C2}"/>
          </ac:spMkLst>
        </pc:spChg>
        <pc:spChg chg="add del mod">
          <ac:chgData name="John K. Perrin" userId="4d470140-3a90-43a3-85b3-2f7043cb20af" providerId="ADAL" clId="{BC9C3A8A-6A64-4357-8037-C70A63D3CCCF}" dt="2023-09-22T18:12:26.744" v="248" actId="478"/>
          <ac:spMkLst>
            <pc:docMk/>
            <pc:sldMk cId="4289051300" sldId="261"/>
            <ac:spMk id="5" creationId="{F7C20086-1BA9-4D68-B30C-4BF15C456A3F}"/>
          </ac:spMkLst>
        </pc:spChg>
        <pc:picChg chg="del">
          <ac:chgData name="John K. Perrin" userId="4d470140-3a90-43a3-85b3-2f7043cb20af" providerId="ADAL" clId="{BC9C3A8A-6A64-4357-8037-C70A63D3CCCF}" dt="2023-09-22T18:12:23.810" v="247" actId="478"/>
          <ac:picMkLst>
            <pc:docMk/>
            <pc:sldMk cId="4289051300" sldId="261"/>
            <ac:picMk id="6" creationId="{7E3136C6-6D33-A553-0C40-6892FE928DBB}"/>
          </ac:picMkLst>
        </pc:picChg>
        <pc:picChg chg="del">
          <ac:chgData name="John K. Perrin" userId="4d470140-3a90-43a3-85b3-2f7043cb20af" providerId="ADAL" clId="{BC9C3A8A-6A64-4357-8037-C70A63D3CCCF}" dt="2023-09-22T18:12:51.030" v="251" actId="478"/>
          <ac:picMkLst>
            <pc:docMk/>
            <pc:sldMk cId="4289051300" sldId="261"/>
            <ac:picMk id="7" creationId="{39739B74-07C3-466A-474E-B1CAF6B876F5}"/>
          </ac:picMkLst>
        </pc:picChg>
        <pc:picChg chg="add">
          <ac:chgData name="John K. Perrin" userId="4d470140-3a90-43a3-85b3-2f7043cb20af" providerId="ADAL" clId="{BC9C3A8A-6A64-4357-8037-C70A63D3CCCF}" dt="2023-09-22T18:13:01.451" v="252"/>
          <ac:picMkLst>
            <pc:docMk/>
            <pc:sldMk cId="4289051300" sldId="261"/>
            <ac:picMk id="8" creationId="{DD66B235-E6AD-4CF2-AD4B-3726C28D5FDF}"/>
          </ac:picMkLst>
        </pc:picChg>
      </pc:sldChg>
      <pc:sldChg chg="addSp delSp modSp">
        <pc:chgData name="John K. Perrin" userId="4d470140-3a90-43a3-85b3-2f7043cb20af" providerId="ADAL" clId="{BC9C3A8A-6A64-4357-8037-C70A63D3CCCF}" dt="2023-09-22T20:16:14.428" v="529"/>
        <pc:sldMkLst>
          <pc:docMk/>
          <pc:sldMk cId="1811231984" sldId="262"/>
        </pc:sldMkLst>
        <pc:spChg chg="mod">
          <ac:chgData name="John K. Perrin" userId="4d470140-3a90-43a3-85b3-2f7043cb20af" providerId="ADAL" clId="{BC9C3A8A-6A64-4357-8037-C70A63D3CCCF}" dt="2023-09-22T20:11:41.988" v="414" actId="2711"/>
          <ac:spMkLst>
            <pc:docMk/>
            <pc:sldMk cId="1811231984" sldId="262"/>
            <ac:spMk id="2" creationId="{589432A4-5288-A4E8-22A6-30E0984F3691}"/>
          </ac:spMkLst>
        </pc:spChg>
        <pc:spChg chg="mod">
          <ac:chgData name="John K. Perrin" userId="4d470140-3a90-43a3-85b3-2f7043cb20af" providerId="ADAL" clId="{BC9C3A8A-6A64-4357-8037-C70A63D3CCCF}" dt="2023-09-22T20:13:40.975" v="526" actId="20577"/>
          <ac:spMkLst>
            <pc:docMk/>
            <pc:sldMk cId="1811231984" sldId="262"/>
            <ac:spMk id="6" creationId="{9260DC02-4CB4-2CE7-734D-9D321D30E5F8}"/>
          </ac:spMkLst>
        </pc:spChg>
        <pc:graphicFrameChg chg="mod">
          <ac:chgData name="John K. Perrin" userId="4d470140-3a90-43a3-85b3-2f7043cb20af" providerId="ADAL" clId="{BC9C3A8A-6A64-4357-8037-C70A63D3CCCF}" dt="2023-09-22T20:15:37.194" v="528" actId="207"/>
          <ac:graphicFrameMkLst>
            <pc:docMk/>
            <pc:sldMk cId="1811231984" sldId="262"/>
            <ac:graphicFrameMk id="4" creationId="{A7BC7D36-7B4F-CCF3-336A-9D7066CB5D6A}"/>
          </ac:graphicFrameMkLst>
        </pc:graphicFrameChg>
        <pc:picChg chg="del">
          <ac:chgData name="John K. Perrin" userId="4d470140-3a90-43a3-85b3-2f7043cb20af" providerId="ADAL" clId="{BC9C3A8A-6A64-4357-8037-C70A63D3CCCF}" dt="2023-09-22T20:12:16.478" v="428" actId="478"/>
          <ac:picMkLst>
            <pc:docMk/>
            <pc:sldMk cId="1811231984" sldId="262"/>
            <ac:picMk id="7" creationId="{39379166-065B-164F-D2C8-A807813523B3}"/>
          </ac:picMkLst>
        </pc:picChg>
        <pc:picChg chg="add">
          <ac:chgData name="John K. Perrin" userId="4d470140-3a90-43a3-85b3-2f7043cb20af" providerId="ADAL" clId="{BC9C3A8A-6A64-4357-8037-C70A63D3CCCF}" dt="2023-09-22T20:16:14.428" v="529"/>
          <ac:picMkLst>
            <pc:docMk/>
            <pc:sldMk cId="1811231984" sldId="262"/>
            <ac:picMk id="8" creationId="{2C5209CC-6B92-48FC-A918-62E41E4F4DCB}"/>
          </ac:picMkLst>
        </pc:picChg>
      </pc:sldChg>
      <pc:sldChg chg="addSp delSp modSp">
        <pc:chgData name="John K. Perrin" userId="4d470140-3a90-43a3-85b3-2f7043cb20af" providerId="ADAL" clId="{BC9C3A8A-6A64-4357-8037-C70A63D3CCCF}" dt="2023-09-22T20:20:15.411" v="541"/>
        <pc:sldMkLst>
          <pc:docMk/>
          <pc:sldMk cId="3552351462" sldId="263"/>
        </pc:sldMkLst>
        <pc:spChg chg="mod">
          <ac:chgData name="John K. Perrin" userId="4d470140-3a90-43a3-85b3-2f7043cb20af" providerId="ADAL" clId="{BC9C3A8A-6A64-4357-8037-C70A63D3CCCF}" dt="2023-09-22T20:19:37.224" v="534" actId="1076"/>
          <ac:spMkLst>
            <pc:docMk/>
            <pc:sldMk cId="3552351462" sldId="263"/>
            <ac:spMk id="2" creationId="{757DF46D-603D-D710-3252-D575C592CA4D}"/>
          </ac:spMkLst>
        </pc:spChg>
        <pc:graphicFrameChg chg="mod">
          <ac:chgData name="John K. Perrin" userId="4d470140-3a90-43a3-85b3-2f7043cb20af" providerId="ADAL" clId="{BC9C3A8A-6A64-4357-8037-C70A63D3CCCF}" dt="2023-09-22T20:20:03.985" v="539" actId="207"/>
          <ac:graphicFrameMkLst>
            <pc:docMk/>
            <pc:sldMk cId="3552351462" sldId="263"/>
            <ac:graphicFrameMk id="4" creationId="{347AC864-1E8B-AD92-A193-4BEEF6781D79}"/>
          </ac:graphicFrameMkLst>
        </pc:graphicFrameChg>
        <pc:picChg chg="del">
          <ac:chgData name="John K. Perrin" userId="4d470140-3a90-43a3-85b3-2f7043cb20af" providerId="ADAL" clId="{BC9C3A8A-6A64-4357-8037-C70A63D3CCCF}" dt="2023-09-22T20:20:07.099" v="540" actId="478"/>
          <ac:picMkLst>
            <pc:docMk/>
            <pc:sldMk cId="3552351462" sldId="263"/>
            <ac:picMk id="5" creationId="{5DEC5E24-928E-FDCF-0006-0867F7C617B9}"/>
          </ac:picMkLst>
        </pc:picChg>
        <pc:picChg chg="add">
          <ac:chgData name="John K. Perrin" userId="4d470140-3a90-43a3-85b3-2f7043cb20af" providerId="ADAL" clId="{BC9C3A8A-6A64-4357-8037-C70A63D3CCCF}" dt="2023-09-22T20:20:15.411" v="541"/>
          <ac:picMkLst>
            <pc:docMk/>
            <pc:sldMk cId="3552351462" sldId="263"/>
            <ac:picMk id="6" creationId="{06461ABF-D534-40F3-85DC-714B270CC9BA}"/>
          </ac:picMkLst>
        </pc:picChg>
      </pc:sldChg>
      <pc:sldChg chg="addSp delSp modSp">
        <pc:chgData name="John K. Perrin" userId="4d470140-3a90-43a3-85b3-2f7043cb20af" providerId="ADAL" clId="{BC9C3A8A-6A64-4357-8037-C70A63D3CCCF}" dt="2023-09-22T20:35:53.116" v="1128" actId="1076"/>
        <pc:sldMkLst>
          <pc:docMk/>
          <pc:sldMk cId="4202888748" sldId="264"/>
        </pc:sldMkLst>
        <pc:spChg chg="mod">
          <ac:chgData name="John K. Perrin" userId="4d470140-3a90-43a3-85b3-2f7043cb20af" providerId="ADAL" clId="{BC9C3A8A-6A64-4357-8037-C70A63D3CCCF}" dt="2023-09-22T20:35:49.856" v="1127" actId="1076"/>
          <ac:spMkLst>
            <pc:docMk/>
            <pc:sldMk cId="4202888748" sldId="264"/>
            <ac:spMk id="2" creationId="{000C2112-E903-FB56-7E9E-0D1B010DDCBD}"/>
          </ac:spMkLst>
        </pc:spChg>
        <pc:spChg chg="mod">
          <ac:chgData name="John K. Perrin" userId="4d470140-3a90-43a3-85b3-2f7043cb20af" providerId="ADAL" clId="{BC9C3A8A-6A64-4357-8037-C70A63D3CCCF}" dt="2023-09-22T20:35:53.116" v="1128" actId="1076"/>
          <ac:spMkLst>
            <pc:docMk/>
            <pc:sldMk cId="4202888748" sldId="264"/>
            <ac:spMk id="3" creationId="{C5029FAC-92DA-B394-FFB5-E33F3253B02A}"/>
          </ac:spMkLst>
        </pc:spChg>
        <pc:picChg chg="del">
          <ac:chgData name="John K. Perrin" userId="4d470140-3a90-43a3-85b3-2f7043cb20af" providerId="ADAL" clId="{BC9C3A8A-6A64-4357-8037-C70A63D3CCCF}" dt="2023-09-22T20:20:46.582" v="542" actId="478"/>
          <ac:picMkLst>
            <pc:docMk/>
            <pc:sldMk cId="4202888748" sldId="264"/>
            <ac:picMk id="4" creationId="{3802D39A-5619-F9DA-C2EF-CC256C8A0C3D}"/>
          </ac:picMkLst>
        </pc:picChg>
        <pc:picChg chg="add">
          <ac:chgData name="John K. Perrin" userId="4d470140-3a90-43a3-85b3-2f7043cb20af" providerId="ADAL" clId="{BC9C3A8A-6A64-4357-8037-C70A63D3CCCF}" dt="2023-09-22T20:20:47.519" v="543"/>
          <ac:picMkLst>
            <pc:docMk/>
            <pc:sldMk cId="4202888748" sldId="264"/>
            <ac:picMk id="5" creationId="{1CA20D4E-4A44-497C-B971-3163AE3FC4B5}"/>
          </ac:picMkLst>
        </pc:picChg>
      </pc:sldChg>
      <pc:sldChg chg="addSp delSp modSp">
        <pc:chgData name="John K. Perrin" userId="4d470140-3a90-43a3-85b3-2f7043cb20af" providerId="ADAL" clId="{BC9C3A8A-6A64-4357-8037-C70A63D3CCCF}" dt="2023-09-25T12:34:45.102" v="1302" actId="20577"/>
        <pc:sldMkLst>
          <pc:docMk/>
          <pc:sldMk cId="2242492615" sldId="265"/>
        </pc:sldMkLst>
        <pc:spChg chg="mod">
          <ac:chgData name="John K. Perrin" userId="4d470140-3a90-43a3-85b3-2f7043cb20af" providerId="ADAL" clId="{BC9C3A8A-6A64-4357-8037-C70A63D3CCCF}" dt="2023-09-22T20:38:36.328" v="1266" actId="1076"/>
          <ac:spMkLst>
            <pc:docMk/>
            <pc:sldMk cId="2242492615" sldId="265"/>
            <ac:spMk id="2" creationId="{698A3240-5949-5689-838D-D310258A1173}"/>
          </ac:spMkLst>
        </pc:spChg>
        <pc:spChg chg="mod">
          <ac:chgData name="John K. Perrin" userId="4d470140-3a90-43a3-85b3-2f7043cb20af" providerId="ADAL" clId="{BC9C3A8A-6A64-4357-8037-C70A63D3CCCF}" dt="2023-09-25T12:34:45.102" v="1302" actId="20577"/>
          <ac:spMkLst>
            <pc:docMk/>
            <pc:sldMk cId="2242492615" sldId="265"/>
            <ac:spMk id="3" creationId="{EE2C2491-EA1E-C5D5-442A-69F795288667}"/>
          </ac:spMkLst>
        </pc:spChg>
        <pc:picChg chg="del">
          <ac:chgData name="John K. Perrin" userId="4d470140-3a90-43a3-85b3-2f7043cb20af" providerId="ADAL" clId="{BC9C3A8A-6A64-4357-8037-C70A63D3CCCF}" dt="2023-09-22T20:39:01.186" v="1272" actId="478"/>
          <ac:picMkLst>
            <pc:docMk/>
            <pc:sldMk cId="2242492615" sldId="265"/>
            <ac:picMk id="4" creationId="{0A894713-B774-E5F5-DFEB-6E4AC5984264}"/>
          </ac:picMkLst>
        </pc:picChg>
        <pc:picChg chg="add">
          <ac:chgData name="John K. Perrin" userId="4d470140-3a90-43a3-85b3-2f7043cb20af" providerId="ADAL" clId="{BC9C3A8A-6A64-4357-8037-C70A63D3CCCF}" dt="2023-09-22T20:39:06.821" v="1273"/>
          <ac:picMkLst>
            <pc:docMk/>
            <pc:sldMk cId="2242492615" sldId="265"/>
            <ac:picMk id="5" creationId="{4E9DFFD8-2B06-4B61-BB6F-82503BD9FBD8}"/>
          </ac:picMkLst>
        </pc:picChg>
      </pc:sldChg>
      <pc:sldChg chg="addSp delSp modSp">
        <pc:chgData name="John K. Perrin" userId="4d470140-3a90-43a3-85b3-2f7043cb20af" providerId="ADAL" clId="{BC9C3A8A-6A64-4357-8037-C70A63D3CCCF}" dt="2023-09-25T13:25:19.384" v="1906" actId="2711"/>
        <pc:sldMkLst>
          <pc:docMk/>
          <pc:sldMk cId="3352237234" sldId="266"/>
        </pc:sldMkLst>
        <pc:spChg chg="mod">
          <ac:chgData name="John K. Perrin" userId="4d470140-3a90-43a3-85b3-2f7043cb20af" providerId="ADAL" clId="{BC9C3A8A-6A64-4357-8037-C70A63D3CCCF}" dt="2023-09-25T12:39:31.391" v="1330" actId="2711"/>
          <ac:spMkLst>
            <pc:docMk/>
            <pc:sldMk cId="3352237234" sldId="266"/>
            <ac:spMk id="2" creationId="{38CD074F-C994-F4B2-5C30-E6DBC8904D5C}"/>
          </ac:spMkLst>
        </pc:spChg>
        <pc:graphicFrameChg chg="mod">
          <ac:chgData name="John K. Perrin" userId="4d470140-3a90-43a3-85b3-2f7043cb20af" providerId="ADAL" clId="{BC9C3A8A-6A64-4357-8037-C70A63D3CCCF}" dt="2023-09-25T13:25:19.384" v="1906" actId="2711"/>
          <ac:graphicFrameMkLst>
            <pc:docMk/>
            <pc:sldMk cId="3352237234" sldId="266"/>
            <ac:graphicFrameMk id="18" creationId="{C31E094C-93DA-BF68-AF9F-2F4ED2D47E3D}"/>
          </ac:graphicFrameMkLst>
        </pc:graphicFrameChg>
        <pc:picChg chg="add">
          <ac:chgData name="John K. Perrin" userId="4d470140-3a90-43a3-85b3-2f7043cb20af" providerId="ADAL" clId="{BC9C3A8A-6A64-4357-8037-C70A63D3CCCF}" dt="2023-09-25T12:35:33.162" v="1308"/>
          <ac:picMkLst>
            <pc:docMk/>
            <pc:sldMk cId="3352237234" sldId="266"/>
            <ac:picMk id="5" creationId="{FDD4E7BD-83CA-428B-B1DE-8F33833519B4}"/>
          </ac:picMkLst>
        </pc:picChg>
        <pc:picChg chg="del">
          <ac:chgData name="John K. Perrin" userId="4d470140-3a90-43a3-85b3-2f7043cb20af" providerId="ADAL" clId="{BC9C3A8A-6A64-4357-8037-C70A63D3CCCF}" dt="2023-09-25T12:35:02.461" v="1303" actId="478"/>
          <ac:picMkLst>
            <pc:docMk/>
            <pc:sldMk cId="3352237234" sldId="266"/>
            <ac:picMk id="15" creationId="{C9AB7026-E9E0-B326-26EB-15F7F208DFD3}"/>
          </ac:picMkLst>
        </pc:picChg>
      </pc:sldChg>
      <pc:sldChg chg="addSp delSp modSp">
        <pc:chgData name="John K. Perrin" userId="4d470140-3a90-43a3-85b3-2f7043cb20af" providerId="ADAL" clId="{BC9C3A8A-6A64-4357-8037-C70A63D3CCCF}" dt="2023-09-25T13:27:49.323" v="1921" actId="2711"/>
        <pc:sldMkLst>
          <pc:docMk/>
          <pc:sldMk cId="2853216365" sldId="267"/>
        </pc:sldMkLst>
        <pc:spChg chg="mod">
          <ac:chgData name="John K. Perrin" userId="4d470140-3a90-43a3-85b3-2f7043cb20af" providerId="ADAL" clId="{BC9C3A8A-6A64-4357-8037-C70A63D3CCCF}" dt="2023-09-25T12:39:52.674" v="1334" actId="2711"/>
          <ac:spMkLst>
            <pc:docMk/>
            <pc:sldMk cId="2853216365" sldId="267"/>
            <ac:spMk id="2" creationId="{D64DD350-0BEF-35A1-BD58-828262DC12E4}"/>
          </ac:spMkLst>
        </pc:spChg>
        <pc:graphicFrameChg chg="mod">
          <ac:chgData name="John K. Perrin" userId="4d470140-3a90-43a3-85b3-2f7043cb20af" providerId="ADAL" clId="{BC9C3A8A-6A64-4357-8037-C70A63D3CCCF}" dt="2023-09-25T13:27:49.323" v="1921" actId="2711"/>
          <ac:graphicFrameMkLst>
            <pc:docMk/>
            <pc:sldMk cId="2853216365" sldId="267"/>
            <ac:graphicFrameMk id="10" creationId="{31B35A7D-D337-74C1-6ED4-92BA596D8104}"/>
          </ac:graphicFrameMkLst>
        </pc:graphicFrameChg>
        <pc:picChg chg="add">
          <ac:chgData name="John K. Perrin" userId="4d470140-3a90-43a3-85b3-2f7043cb20af" providerId="ADAL" clId="{BC9C3A8A-6A64-4357-8037-C70A63D3CCCF}" dt="2023-09-25T12:41:10.176" v="1345"/>
          <ac:picMkLst>
            <pc:docMk/>
            <pc:sldMk cId="2853216365" sldId="267"/>
            <ac:picMk id="5" creationId="{579E62C0-F3CB-4C38-95EA-C8BA2F3702A5}"/>
          </ac:picMkLst>
        </pc:picChg>
        <pc:picChg chg="del">
          <ac:chgData name="John K. Perrin" userId="4d470140-3a90-43a3-85b3-2f7043cb20af" providerId="ADAL" clId="{BC9C3A8A-6A64-4357-8037-C70A63D3CCCF}" dt="2023-09-25T12:41:04.720" v="1344" actId="478"/>
          <ac:picMkLst>
            <pc:docMk/>
            <pc:sldMk cId="2853216365" sldId="267"/>
            <ac:picMk id="11" creationId="{239C8E08-12EE-8ABB-36AF-D7E00EA44B11}"/>
          </ac:picMkLst>
        </pc:picChg>
      </pc:sldChg>
      <pc:sldChg chg="addSp delSp modSp">
        <pc:chgData name="John K. Perrin" userId="4d470140-3a90-43a3-85b3-2f7043cb20af" providerId="ADAL" clId="{BC9C3A8A-6A64-4357-8037-C70A63D3CCCF}" dt="2023-09-25T12:46:25.795" v="1379" actId="1076"/>
        <pc:sldMkLst>
          <pc:docMk/>
          <pc:sldMk cId="103269246" sldId="268"/>
        </pc:sldMkLst>
        <pc:spChg chg="mod">
          <ac:chgData name="John K. Perrin" userId="4d470140-3a90-43a3-85b3-2f7043cb20af" providerId="ADAL" clId="{BC9C3A8A-6A64-4357-8037-C70A63D3CCCF}" dt="2023-09-25T12:41:31.049" v="1349" actId="207"/>
          <ac:spMkLst>
            <pc:docMk/>
            <pc:sldMk cId="103269246" sldId="268"/>
            <ac:spMk id="2" creationId="{805CFB7C-952E-990C-BEB1-C4FFD6F2F0C4}"/>
          </ac:spMkLst>
        </pc:spChg>
        <pc:graphicFrameChg chg="mod">
          <ac:chgData name="John K. Perrin" userId="4d470140-3a90-43a3-85b3-2f7043cb20af" providerId="ADAL" clId="{BC9C3A8A-6A64-4357-8037-C70A63D3CCCF}" dt="2023-09-25T12:46:25.795" v="1379" actId="1076"/>
          <ac:graphicFrameMkLst>
            <pc:docMk/>
            <pc:sldMk cId="103269246" sldId="268"/>
            <ac:graphicFrameMk id="4" creationId="{9B8E9216-F3A7-EC65-4DC5-ECF3F15898BA}"/>
          </ac:graphicFrameMkLst>
        </pc:graphicFrameChg>
        <pc:picChg chg="del">
          <ac:chgData name="John K. Perrin" userId="4d470140-3a90-43a3-85b3-2f7043cb20af" providerId="ADAL" clId="{BC9C3A8A-6A64-4357-8037-C70A63D3CCCF}" dt="2023-09-25T12:42:00.209" v="1351" actId="478"/>
          <ac:picMkLst>
            <pc:docMk/>
            <pc:sldMk cId="103269246" sldId="268"/>
            <ac:picMk id="5" creationId="{3F616ABC-B1AB-03AB-12A3-286BC4BD83EC}"/>
          </ac:picMkLst>
        </pc:picChg>
        <pc:picChg chg="add">
          <ac:chgData name="John K. Perrin" userId="4d470140-3a90-43a3-85b3-2f7043cb20af" providerId="ADAL" clId="{BC9C3A8A-6A64-4357-8037-C70A63D3CCCF}" dt="2023-09-25T12:45:21.425" v="1368"/>
          <ac:picMkLst>
            <pc:docMk/>
            <pc:sldMk cId="103269246" sldId="268"/>
            <ac:picMk id="6" creationId="{DE8F50EE-CDA7-4BC8-BD77-9FCA7591C934}"/>
          </ac:picMkLst>
        </pc:picChg>
      </pc:sldChg>
      <pc:sldChg chg="addSp delSp modSp">
        <pc:chgData name="John K. Perrin" userId="4d470140-3a90-43a3-85b3-2f7043cb20af" providerId="ADAL" clId="{BC9C3A8A-6A64-4357-8037-C70A63D3CCCF}" dt="2023-09-25T13:28:27.424" v="1925" actId="2711"/>
        <pc:sldMkLst>
          <pc:docMk/>
          <pc:sldMk cId="4020231116" sldId="269"/>
        </pc:sldMkLst>
        <pc:spChg chg="mod">
          <ac:chgData name="John K. Perrin" userId="4d470140-3a90-43a3-85b3-2f7043cb20af" providerId="ADAL" clId="{BC9C3A8A-6A64-4357-8037-C70A63D3CCCF}" dt="2023-09-25T12:46:48.071" v="1383" actId="2711"/>
          <ac:spMkLst>
            <pc:docMk/>
            <pc:sldMk cId="4020231116" sldId="269"/>
            <ac:spMk id="2" creationId="{632A8B73-6017-16C8-F84C-5B220EA0E8A2}"/>
          </ac:spMkLst>
        </pc:spChg>
        <pc:graphicFrameChg chg="mod">
          <ac:chgData name="John K. Perrin" userId="4d470140-3a90-43a3-85b3-2f7043cb20af" providerId="ADAL" clId="{BC9C3A8A-6A64-4357-8037-C70A63D3CCCF}" dt="2023-09-25T13:28:27.424" v="1925" actId="2711"/>
          <ac:graphicFrameMkLst>
            <pc:docMk/>
            <pc:sldMk cId="4020231116" sldId="269"/>
            <ac:graphicFrameMk id="20" creationId="{DAC1A1A7-47C6-B367-F544-AD805015B950}"/>
          </ac:graphicFrameMkLst>
        </pc:graphicFrameChg>
        <pc:picChg chg="add">
          <ac:chgData name="John K. Perrin" userId="4d470140-3a90-43a3-85b3-2f7043cb20af" providerId="ADAL" clId="{BC9C3A8A-6A64-4357-8037-C70A63D3CCCF}" dt="2023-09-25T12:50:04.784" v="1415"/>
          <ac:picMkLst>
            <pc:docMk/>
            <pc:sldMk cId="4020231116" sldId="269"/>
            <ac:picMk id="5" creationId="{8DD882CD-1C15-4665-9560-66450CA8A86E}"/>
          </ac:picMkLst>
        </pc:picChg>
        <pc:picChg chg="del">
          <ac:chgData name="John K. Perrin" userId="4d470140-3a90-43a3-85b3-2f7043cb20af" providerId="ADAL" clId="{BC9C3A8A-6A64-4357-8037-C70A63D3CCCF}" dt="2023-09-25T12:46:56.772" v="1385" actId="478"/>
          <ac:picMkLst>
            <pc:docMk/>
            <pc:sldMk cId="4020231116" sldId="269"/>
            <ac:picMk id="18" creationId="{716F8E59-AEBC-F2EA-197A-195E1B238770}"/>
          </ac:picMkLst>
        </pc:picChg>
      </pc:sldChg>
      <pc:sldChg chg="addSp delSp modSp">
        <pc:chgData name="John K. Perrin" userId="4d470140-3a90-43a3-85b3-2f7043cb20af" providerId="ADAL" clId="{BC9C3A8A-6A64-4357-8037-C70A63D3CCCF}" dt="2023-09-25T13:28:49.503" v="1928" actId="2711"/>
        <pc:sldMkLst>
          <pc:docMk/>
          <pc:sldMk cId="31293376" sldId="270"/>
        </pc:sldMkLst>
        <pc:spChg chg="mod">
          <ac:chgData name="John K. Perrin" userId="4d470140-3a90-43a3-85b3-2f7043cb20af" providerId="ADAL" clId="{BC9C3A8A-6A64-4357-8037-C70A63D3CCCF}" dt="2023-09-25T12:53:57.759" v="1492" actId="2711"/>
          <ac:spMkLst>
            <pc:docMk/>
            <pc:sldMk cId="31293376" sldId="270"/>
            <ac:spMk id="2" creationId="{7DDBF2F0-57E4-DFBB-5F76-2B115579FD13}"/>
          </ac:spMkLst>
        </pc:spChg>
        <pc:graphicFrameChg chg="mod">
          <ac:chgData name="John K. Perrin" userId="4d470140-3a90-43a3-85b3-2f7043cb20af" providerId="ADAL" clId="{BC9C3A8A-6A64-4357-8037-C70A63D3CCCF}" dt="2023-09-25T13:28:49.503" v="1928" actId="2711"/>
          <ac:graphicFrameMkLst>
            <pc:docMk/>
            <pc:sldMk cId="31293376" sldId="270"/>
            <ac:graphicFrameMk id="4" creationId="{A13E3CB5-5C45-FC49-5953-75BB072E0A38}"/>
          </ac:graphicFrameMkLst>
        </pc:graphicFrameChg>
        <pc:picChg chg="del">
          <ac:chgData name="John K. Perrin" userId="4d470140-3a90-43a3-85b3-2f7043cb20af" providerId="ADAL" clId="{BC9C3A8A-6A64-4357-8037-C70A63D3CCCF}" dt="2023-09-25T12:51:27.717" v="1475" actId="478"/>
          <ac:picMkLst>
            <pc:docMk/>
            <pc:sldMk cId="31293376" sldId="270"/>
            <ac:picMk id="5" creationId="{D9687A7C-381F-68B6-D20B-942E3F4E714E}"/>
          </ac:picMkLst>
        </pc:picChg>
        <pc:picChg chg="add">
          <ac:chgData name="John K. Perrin" userId="4d470140-3a90-43a3-85b3-2f7043cb20af" providerId="ADAL" clId="{BC9C3A8A-6A64-4357-8037-C70A63D3CCCF}" dt="2023-09-25T12:51:32.698" v="1476"/>
          <ac:picMkLst>
            <pc:docMk/>
            <pc:sldMk cId="31293376" sldId="270"/>
            <ac:picMk id="6" creationId="{8C1F05D3-6B39-4A6D-8743-B45CAB83DFE3}"/>
          </ac:picMkLst>
        </pc:picChg>
      </pc:sldChg>
      <pc:sldChg chg="addSp delSp modSp">
        <pc:chgData name="John K. Perrin" userId="4d470140-3a90-43a3-85b3-2f7043cb20af" providerId="ADAL" clId="{BC9C3A8A-6A64-4357-8037-C70A63D3CCCF}" dt="2023-09-25T13:30:26.763" v="1944" actId="2085"/>
        <pc:sldMkLst>
          <pc:docMk/>
          <pc:sldMk cId="3737245910" sldId="271"/>
        </pc:sldMkLst>
        <pc:spChg chg="mod">
          <ac:chgData name="John K. Perrin" userId="4d470140-3a90-43a3-85b3-2f7043cb20af" providerId="ADAL" clId="{BC9C3A8A-6A64-4357-8037-C70A63D3CCCF}" dt="2023-09-25T13:00:24.498" v="1568" actId="2711"/>
          <ac:spMkLst>
            <pc:docMk/>
            <pc:sldMk cId="3737245910" sldId="271"/>
            <ac:spMk id="2" creationId="{505CFBA2-4FB9-52C3-91B5-24022B4100F4}"/>
          </ac:spMkLst>
        </pc:spChg>
        <pc:graphicFrameChg chg="mod">
          <ac:chgData name="John K. Perrin" userId="4d470140-3a90-43a3-85b3-2f7043cb20af" providerId="ADAL" clId="{BC9C3A8A-6A64-4357-8037-C70A63D3CCCF}" dt="2023-09-25T13:30:26.763" v="1944" actId="2085"/>
          <ac:graphicFrameMkLst>
            <pc:docMk/>
            <pc:sldMk cId="3737245910" sldId="271"/>
            <ac:graphicFrameMk id="4" creationId="{633B1686-5B50-2C82-21EA-2B9F373104C1}"/>
          </ac:graphicFrameMkLst>
        </pc:graphicFrameChg>
        <pc:picChg chg="del">
          <ac:chgData name="John K. Perrin" userId="4d470140-3a90-43a3-85b3-2f7043cb20af" providerId="ADAL" clId="{BC9C3A8A-6A64-4357-8037-C70A63D3CCCF}" dt="2023-09-25T12:55:47.691" v="1532" actId="478"/>
          <ac:picMkLst>
            <pc:docMk/>
            <pc:sldMk cId="3737245910" sldId="271"/>
            <ac:picMk id="5" creationId="{160B54E0-186D-07FA-7843-B30540843F7D}"/>
          </ac:picMkLst>
        </pc:picChg>
        <pc:picChg chg="add">
          <ac:chgData name="John K. Perrin" userId="4d470140-3a90-43a3-85b3-2f7043cb20af" providerId="ADAL" clId="{BC9C3A8A-6A64-4357-8037-C70A63D3CCCF}" dt="2023-09-25T13:01:11.419" v="1577"/>
          <ac:picMkLst>
            <pc:docMk/>
            <pc:sldMk cId="3737245910" sldId="271"/>
            <ac:picMk id="6" creationId="{3ECD2A85-865B-45F2-8FCF-7B228DF3102E}"/>
          </ac:picMkLst>
        </pc:picChg>
      </pc:sldChg>
      <pc:sldChg chg="addSp delSp modSp">
        <pc:chgData name="John K. Perrin" userId="4d470140-3a90-43a3-85b3-2f7043cb20af" providerId="ADAL" clId="{BC9C3A8A-6A64-4357-8037-C70A63D3CCCF}" dt="2023-09-25T13:33:03.730" v="1957"/>
        <pc:sldMkLst>
          <pc:docMk/>
          <pc:sldMk cId="645521538" sldId="272"/>
        </pc:sldMkLst>
        <pc:spChg chg="mod">
          <ac:chgData name="John K. Perrin" userId="4d470140-3a90-43a3-85b3-2f7043cb20af" providerId="ADAL" clId="{BC9C3A8A-6A64-4357-8037-C70A63D3CCCF}" dt="2023-09-25T13:10:57.670" v="1628" actId="2711"/>
          <ac:spMkLst>
            <pc:docMk/>
            <pc:sldMk cId="645521538" sldId="272"/>
            <ac:spMk id="2" creationId="{2F77ED92-8D01-D60C-93CD-820EA024DB29}"/>
          </ac:spMkLst>
        </pc:spChg>
        <pc:graphicFrameChg chg="mod">
          <ac:chgData name="John K. Perrin" userId="4d470140-3a90-43a3-85b3-2f7043cb20af" providerId="ADAL" clId="{BC9C3A8A-6A64-4357-8037-C70A63D3CCCF}" dt="2023-09-25T13:33:03.730" v="1957"/>
          <ac:graphicFrameMkLst>
            <pc:docMk/>
            <pc:sldMk cId="645521538" sldId="272"/>
            <ac:graphicFrameMk id="6" creationId="{5A91AFF4-E7C9-0A0E-4E37-3C414FD6B101}"/>
          </ac:graphicFrameMkLst>
        </pc:graphicFrameChg>
        <pc:picChg chg="del">
          <ac:chgData name="John K. Perrin" userId="4d470140-3a90-43a3-85b3-2f7043cb20af" providerId="ADAL" clId="{BC9C3A8A-6A64-4357-8037-C70A63D3CCCF}" dt="2023-09-25T13:01:05.201" v="1576" actId="478"/>
          <ac:picMkLst>
            <pc:docMk/>
            <pc:sldMk cId="645521538" sldId="272"/>
            <ac:picMk id="4" creationId="{7AA53CF1-A6DE-EE80-B2BE-7C7A5FF3DE6F}"/>
          </ac:picMkLst>
        </pc:picChg>
        <pc:picChg chg="add">
          <ac:chgData name="John K. Perrin" userId="4d470140-3a90-43a3-85b3-2f7043cb20af" providerId="ADAL" clId="{BC9C3A8A-6A64-4357-8037-C70A63D3CCCF}" dt="2023-09-25T13:01:13.788" v="1578"/>
          <ac:picMkLst>
            <pc:docMk/>
            <pc:sldMk cId="645521538" sldId="272"/>
            <ac:picMk id="5" creationId="{B56FF123-63C7-4B59-B186-FB8C13B20EDA}"/>
          </ac:picMkLst>
        </pc:picChg>
      </pc:sldChg>
      <pc:sldChg chg="addSp delSp modSp">
        <pc:chgData name="John K. Perrin" userId="4d470140-3a90-43a3-85b3-2f7043cb20af" providerId="ADAL" clId="{BC9C3A8A-6A64-4357-8037-C70A63D3CCCF}" dt="2023-09-25T13:50:20.120" v="2220" actId="207"/>
        <pc:sldMkLst>
          <pc:docMk/>
          <pc:sldMk cId="2474418139" sldId="273"/>
        </pc:sldMkLst>
        <pc:spChg chg="mod">
          <ac:chgData name="John K. Perrin" userId="4d470140-3a90-43a3-85b3-2f7043cb20af" providerId="ADAL" clId="{BC9C3A8A-6A64-4357-8037-C70A63D3CCCF}" dt="2023-09-25T13:00:18.716" v="1567" actId="207"/>
          <ac:spMkLst>
            <pc:docMk/>
            <pc:sldMk cId="2474418139" sldId="273"/>
            <ac:spMk id="2" creationId="{B0D20756-89DD-4635-AF3D-CD9CA89B34AD}"/>
          </ac:spMkLst>
        </pc:spChg>
        <pc:spChg chg="add mod">
          <ac:chgData name="John K. Perrin" userId="4d470140-3a90-43a3-85b3-2f7043cb20af" providerId="ADAL" clId="{BC9C3A8A-6A64-4357-8037-C70A63D3CCCF}" dt="2023-09-25T13:39:37.789" v="2000" actId="1076"/>
          <ac:spMkLst>
            <pc:docMk/>
            <pc:sldMk cId="2474418139" sldId="273"/>
            <ac:spMk id="8" creationId="{6264F82F-A956-4A7D-87E5-270D516A80FC}"/>
          </ac:spMkLst>
        </pc:spChg>
        <pc:spChg chg="add mod">
          <ac:chgData name="John K. Perrin" userId="4d470140-3a90-43a3-85b3-2f7043cb20af" providerId="ADAL" clId="{BC9C3A8A-6A64-4357-8037-C70A63D3CCCF}" dt="2023-09-25T13:39:57.852" v="2034" actId="20577"/>
          <ac:spMkLst>
            <pc:docMk/>
            <pc:sldMk cId="2474418139" sldId="273"/>
            <ac:spMk id="9" creationId="{76A398FA-58E5-49C8-9D84-97DC0AE6B216}"/>
          </ac:spMkLst>
        </pc:spChg>
        <pc:spChg chg="add">
          <ac:chgData name="John K. Perrin" userId="4d470140-3a90-43a3-85b3-2f7043cb20af" providerId="ADAL" clId="{BC9C3A8A-6A64-4357-8037-C70A63D3CCCF}" dt="2023-09-25T13:40:04.156" v="2035"/>
          <ac:spMkLst>
            <pc:docMk/>
            <pc:sldMk cId="2474418139" sldId="273"/>
            <ac:spMk id="11" creationId="{07E31DB8-2296-4E75-B2CF-6587F333E6B6}"/>
          </ac:spMkLst>
        </pc:spChg>
        <pc:spChg chg="add mod">
          <ac:chgData name="John K. Perrin" userId="4d470140-3a90-43a3-85b3-2f7043cb20af" providerId="ADAL" clId="{BC9C3A8A-6A64-4357-8037-C70A63D3CCCF}" dt="2023-09-25T13:42:29.089" v="2086" actId="20577"/>
          <ac:spMkLst>
            <pc:docMk/>
            <pc:sldMk cId="2474418139" sldId="273"/>
            <ac:spMk id="12" creationId="{550D06EC-10DA-414B-B5B5-9D3EE7337DFC}"/>
          </ac:spMkLst>
        </pc:spChg>
        <pc:spChg chg="add del mod">
          <ac:chgData name="John K. Perrin" userId="4d470140-3a90-43a3-85b3-2f7043cb20af" providerId="ADAL" clId="{BC9C3A8A-6A64-4357-8037-C70A63D3CCCF}" dt="2023-09-25T13:45:39.860" v="2094" actId="478"/>
          <ac:spMkLst>
            <pc:docMk/>
            <pc:sldMk cId="2474418139" sldId="273"/>
            <ac:spMk id="13" creationId="{3B446EBF-82C5-4E08-8227-D1670B1BDA96}"/>
          </ac:spMkLst>
        </pc:spChg>
        <pc:spChg chg="mod">
          <ac:chgData name="John K. Perrin" userId="4d470140-3a90-43a3-85b3-2f7043cb20af" providerId="ADAL" clId="{BC9C3A8A-6A64-4357-8037-C70A63D3CCCF}" dt="2023-09-25T13:46:35.677" v="2126" actId="20577"/>
          <ac:spMkLst>
            <pc:docMk/>
            <pc:sldMk cId="2474418139" sldId="273"/>
            <ac:spMk id="16" creationId="{56E56A2A-726D-4E30-A058-0B8529A1C176}"/>
          </ac:spMkLst>
        </pc:spChg>
        <pc:spChg chg="mod">
          <ac:chgData name="John K. Perrin" userId="4d470140-3a90-43a3-85b3-2f7043cb20af" providerId="ADAL" clId="{BC9C3A8A-6A64-4357-8037-C70A63D3CCCF}" dt="2023-09-25T13:48:03.251" v="2155" actId="20577"/>
          <ac:spMkLst>
            <pc:docMk/>
            <pc:sldMk cId="2474418139" sldId="273"/>
            <ac:spMk id="19" creationId="{91E0FFC5-A71E-4A0F-9B36-A38440E789D1}"/>
          </ac:spMkLst>
        </pc:spChg>
        <pc:spChg chg="mod">
          <ac:chgData name="John K. Perrin" userId="4d470140-3a90-43a3-85b3-2f7043cb20af" providerId="ADAL" clId="{BC9C3A8A-6A64-4357-8037-C70A63D3CCCF}" dt="2023-09-25T13:49:03.554" v="2189" actId="20577"/>
          <ac:spMkLst>
            <pc:docMk/>
            <pc:sldMk cId="2474418139" sldId="273"/>
            <ac:spMk id="22" creationId="{3922B94D-E45E-48D1-9CB3-FA46C40741C8}"/>
          </ac:spMkLst>
        </pc:spChg>
        <pc:spChg chg="mod">
          <ac:chgData name="John K. Perrin" userId="4d470140-3a90-43a3-85b3-2f7043cb20af" providerId="ADAL" clId="{BC9C3A8A-6A64-4357-8037-C70A63D3CCCF}" dt="2023-09-25T13:50:20.120" v="2220" actId="207"/>
          <ac:spMkLst>
            <pc:docMk/>
            <pc:sldMk cId="2474418139" sldId="273"/>
            <ac:spMk id="25" creationId="{25275238-41D2-4F6F-8515-3181BFB735C2}"/>
          </ac:spMkLst>
        </pc:spChg>
        <pc:grpChg chg="add mod">
          <ac:chgData name="John K. Perrin" userId="4d470140-3a90-43a3-85b3-2f7043cb20af" providerId="ADAL" clId="{BC9C3A8A-6A64-4357-8037-C70A63D3CCCF}" dt="2023-09-25T13:37:39.688" v="1996" actId="1076"/>
          <ac:grpSpMkLst>
            <pc:docMk/>
            <pc:sldMk cId="2474418139" sldId="273"/>
            <ac:grpSpMk id="7" creationId="{8F367B32-F78C-413D-BE36-49FD7F87FD6D}"/>
          </ac:grpSpMkLst>
        </pc:grpChg>
        <pc:grpChg chg="add mod">
          <ac:chgData name="John K. Perrin" userId="4d470140-3a90-43a3-85b3-2f7043cb20af" providerId="ADAL" clId="{BC9C3A8A-6A64-4357-8037-C70A63D3CCCF}" dt="2023-09-25T13:40:07.511" v="2036" actId="1076"/>
          <ac:grpSpMkLst>
            <pc:docMk/>
            <pc:sldMk cId="2474418139" sldId="273"/>
            <ac:grpSpMk id="10" creationId="{59EA3C29-7B9B-4FB7-A05D-29239442EF69}"/>
          </ac:grpSpMkLst>
        </pc:grpChg>
        <pc:grpChg chg="add mod">
          <ac:chgData name="John K. Perrin" userId="4d470140-3a90-43a3-85b3-2f7043cb20af" providerId="ADAL" clId="{BC9C3A8A-6A64-4357-8037-C70A63D3CCCF}" dt="2023-09-25T13:45:57.680" v="2097" actId="1076"/>
          <ac:grpSpMkLst>
            <pc:docMk/>
            <pc:sldMk cId="2474418139" sldId="273"/>
            <ac:grpSpMk id="14" creationId="{4F931D29-BC1F-4E77-A43A-19F26E9AF84A}"/>
          </ac:grpSpMkLst>
        </pc:grpChg>
        <pc:grpChg chg="add mod">
          <ac:chgData name="John K. Perrin" userId="4d470140-3a90-43a3-85b3-2f7043cb20af" providerId="ADAL" clId="{BC9C3A8A-6A64-4357-8037-C70A63D3CCCF}" dt="2023-09-25T13:46:12.820" v="2100" actId="14100"/>
          <ac:grpSpMkLst>
            <pc:docMk/>
            <pc:sldMk cId="2474418139" sldId="273"/>
            <ac:grpSpMk id="17" creationId="{08F8F3B6-3EF8-42DF-8C0C-5E60975E6FA4}"/>
          </ac:grpSpMkLst>
        </pc:grpChg>
        <pc:grpChg chg="add mod">
          <ac:chgData name="John K. Perrin" userId="4d470140-3a90-43a3-85b3-2f7043cb20af" providerId="ADAL" clId="{BC9C3A8A-6A64-4357-8037-C70A63D3CCCF}" dt="2023-09-25T13:48:38.880" v="2157" actId="1076"/>
          <ac:grpSpMkLst>
            <pc:docMk/>
            <pc:sldMk cId="2474418139" sldId="273"/>
            <ac:grpSpMk id="20" creationId="{DACF2F01-C972-4C40-B64C-BA01E736952C}"/>
          </ac:grpSpMkLst>
        </pc:grpChg>
        <pc:grpChg chg="add mod">
          <ac:chgData name="John K. Perrin" userId="4d470140-3a90-43a3-85b3-2f7043cb20af" providerId="ADAL" clId="{BC9C3A8A-6A64-4357-8037-C70A63D3CCCF}" dt="2023-09-25T13:48:53.160" v="2160" actId="1076"/>
          <ac:grpSpMkLst>
            <pc:docMk/>
            <pc:sldMk cId="2474418139" sldId="273"/>
            <ac:grpSpMk id="23" creationId="{335F25E7-73DB-421A-A415-14A76738678C}"/>
          </ac:grpSpMkLst>
        </pc:grpChg>
        <pc:graphicFrameChg chg="mod">
          <ac:chgData name="John K. Perrin" userId="4d470140-3a90-43a3-85b3-2f7043cb20af" providerId="ADAL" clId="{BC9C3A8A-6A64-4357-8037-C70A63D3CCCF}" dt="2023-09-25T13:43:45.575" v="2090"/>
          <ac:graphicFrameMkLst>
            <pc:docMk/>
            <pc:sldMk cId="2474418139" sldId="273"/>
            <ac:graphicFrameMk id="4" creationId="{B13AE140-E9A3-AC8D-DAE3-19B110C42F6C}"/>
          </ac:graphicFrameMkLst>
        </pc:graphicFrameChg>
        <pc:picChg chg="del">
          <ac:chgData name="John K. Perrin" userId="4d470140-3a90-43a3-85b3-2f7043cb20af" providerId="ADAL" clId="{BC9C3A8A-6A64-4357-8037-C70A63D3CCCF}" dt="2023-09-25T13:10:44.606" v="1626" actId="478"/>
          <ac:picMkLst>
            <pc:docMk/>
            <pc:sldMk cId="2474418139" sldId="273"/>
            <ac:picMk id="5" creationId="{E8E3EE0E-4EA7-B225-4FF5-919022922778}"/>
          </ac:picMkLst>
        </pc:picChg>
        <pc:picChg chg="add">
          <ac:chgData name="John K. Perrin" userId="4d470140-3a90-43a3-85b3-2f7043cb20af" providerId="ADAL" clId="{BC9C3A8A-6A64-4357-8037-C70A63D3CCCF}" dt="2023-09-25T13:10:51.083" v="1627"/>
          <ac:picMkLst>
            <pc:docMk/>
            <pc:sldMk cId="2474418139" sldId="273"/>
            <ac:picMk id="6" creationId="{64729800-9740-4890-8256-84952426A49D}"/>
          </ac:picMkLst>
        </pc:picChg>
      </pc:sldChg>
      <pc:sldChg chg="addSp delSp modSp">
        <pc:chgData name="John K. Perrin" userId="4d470140-3a90-43a3-85b3-2f7043cb20af" providerId="ADAL" clId="{BC9C3A8A-6A64-4357-8037-C70A63D3CCCF}" dt="2023-09-25T14:00:20.387" v="2707" actId="1076"/>
        <pc:sldMkLst>
          <pc:docMk/>
          <pc:sldMk cId="3001165474" sldId="274"/>
        </pc:sldMkLst>
        <pc:spChg chg="mod">
          <ac:chgData name="John K. Perrin" userId="4d470140-3a90-43a3-85b3-2f7043cb20af" providerId="ADAL" clId="{BC9C3A8A-6A64-4357-8037-C70A63D3CCCF}" dt="2023-09-25T13:58:09.544" v="2543" actId="2711"/>
          <ac:spMkLst>
            <pc:docMk/>
            <pc:sldMk cId="3001165474" sldId="274"/>
            <ac:spMk id="2" creationId="{F7D328EB-E877-1B57-1B8A-2719FCA31489}"/>
          </ac:spMkLst>
        </pc:spChg>
        <pc:spChg chg="add mod">
          <ac:chgData name="John K. Perrin" userId="4d470140-3a90-43a3-85b3-2f7043cb20af" providerId="ADAL" clId="{BC9C3A8A-6A64-4357-8037-C70A63D3CCCF}" dt="2023-09-25T14:00:20.387" v="2707" actId="1076"/>
          <ac:spMkLst>
            <pc:docMk/>
            <pc:sldMk cId="3001165474" sldId="274"/>
            <ac:spMk id="3" creationId="{392BF500-A3A5-474B-AAC2-31258FBE3CD2}"/>
          </ac:spMkLst>
        </pc:spChg>
        <pc:picChg chg="mod">
          <ac:chgData name="John K. Perrin" userId="4d470140-3a90-43a3-85b3-2f7043cb20af" providerId="ADAL" clId="{BC9C3A8A-6A64-4357-8037-C70A63D3CCCF}" dt="2023-09-25T13:58:58.044" v="2550" actId="1076"/>
          <ac:picMkLst>
            <pc:docMk/>
            <pc:sldMk cId="3001165474" sldId="274"/>
            <ac:picMk id="5" creationId="{66675EDA-62B4-0785-18A1-13E3344A178B}"/>
          </ac:picMkLst>
        </pc:picChg>
        <pc:picChg chg="del">
          <ac:chgData name="John K. Perrin" userId="4d470140-3a90-43a3-85b3-2f7043cb20af" providerId="ADAL" clId="{BC9C3A8A-6A64-4357-8037-C70A63D3CCCF}" dt="2023-09-25T13:58:33.592" v="2546" actId="478"/>
          <ac:picMkLst>
            <pc:docMk/>
            <pc:sldMk cId="3001165474" sldId="274"/>
            <ac:picMk id="6" creationId="{518CBEA9-87EF-48B6-7E8C-F22FEC7FB885}"/>
          </ac:picMkLst>
        </pc:picChg>
        <pc:picChg chg="add mod">
          <ac:chgData name="John K. Perrin" userId="4d470140-3a90-43a3-85b3-2f7043cb20af" providerId="ADAL" clId="{BC9C3A8A-6A64-4357-8037-C70A63D3CCCF}" dt="2023-09-25T13:58:40.062" v="2548" actId="1076"/>
          <ac:picMkLst>
            <pc:docMk/>
            <pc:sldMk cId="3001165474" sldId="274"/>
            <ac:picMk id="7" creationId="{977503F0-4ED8-49F7-B8A8-6E9028C81BCC}"/>
          </ac:picMkLst>
        </pc:picChg>
      </pc:sldChg>
      <pc:sldChg chg="addSp delSp modSp">
        <pc:chgData name="John K. Perrin" userId="4d470140-3a90-43a3-85b3-2f7043cb20af" providerId="ADAL" clId="{BC9C3A8A-6A64-4357-8037-C70A63D3CCCF}" dt="2023-09-25T13:26:19.537" v="1913" actId="207"/>
        <pc:sldMkLst>
          <pc:docMk/>
          <pc:sldMk cId="3748252286" sldId="275"/>
        </pc:sldMkLst>
        <pc:spChg chg="mod">
          <ac:chgData name="John K. Perrin" userId="4d470140-3a90-43a3-85b3-2f7043cb20af" providerId="ADAL" clId="{BC9C3A8A-6A64-4357-8037-C70A63D3CCCF}" dt="2023-09-25T12:39:37.634" v="1331" actId="2711"/>
          <ac:spMkLst>
            <pc:docMk/>
            <pc:sldMk cId="3748252286" sldId="275"/>
            <ac:spMk id="2" creationId="{38CD074F-C994-F4B2-5C30-E6DBC8904D5C}"/>
          </ac:spMkLst>
        </pc:spChg>
        <pc:graphicFrameChg chg="mod">
          <ac:chgData name="John K. Perrin" userId="4d470140-3a90-43a3-85b3-2f7043cb20af" providerId="ADAL" clId="{BC9C3A8A-6A64-4357-8037-C70A63D3CCCF}" dt="2023-09-25T13:26:19.537" v="1913" actId="207"/>
          <ac:graphicFrameMkLst>
            <pc:docMk/>
            <pc:sldMk cId="3748252286" sldId="275"/>
            <ac:graphicFrameMk id="3" creationId="{E35CFBD2-E13C-6ACE-398C-A9DC2D9A1117}"/>
          </ac:graphicFrameMkLst>
        </pc:graphicFrameChg>
        <pc:picChg chg="add">
          <ac:chgData name="John K. Perrin" userId="4d470140-3a90-43a3-85b3-2f7043cb20af" providerId="ADAL" clId="{BC9C3A8A-6A64-4357-8037-C70A63D3CCCF}" dt="2023-09-25T12:36:35.015" v="1317"/>
          <ac:picMkLst>
            <pc:docMk/>
            <pc:sldMk cId="3748252286" sldId="275"/>
            <ac:picMk id="5" creationId="{01AC7088-05C8-491C-B21F-1219DD4E176B}"/>
          </ac:picMkLst>
        </pc:picChg>
        <pc:picChg chg="del">
          <ac:chgData name="John K. Perrin" userId="4d470140-3a90-43a3-85b3-2f7043cb20af" providerId="ADAL" clId="{BC9C3A8A-6A64-4357-8037-C70A63D3CCCF}" dt="2023-09-25T12:36:29.307" v="1316" actId="478"/>
          <ac:picMkLst>
            <pc:docMk/>
            <pc:sldMk cId="3748252286" sldId="275"/>
            <ac:picMk id="15" creationId="{C9AB7026-E9E0-B326-26EB-15F7F208DFD3}"/>
          </ac:picMkLst>
        </pc:picChg>
      </pc:sldChg>
      <pc:sldChg chg="addSp modSp">
        <pc:chgData name="John K. Perrin" userId="4d470140-3a90-43a3-85b3-2f7043cb20af" providerId="ADAL" clId="{BC9C3A8A-6A64-4357-8037-C70A63D3CCCF}" dt="2023-09-25T13:29:22.993" v="1933" actId="2711"/>
        <pc:sldMkLst>
          <pc:docMk/>
          <pc:sldMk cId="3294798525" sldId="276"/>
        </pc:sldMkLst>
        <pc:spChg chg="mod">
          <ac:chgData name="John K. Perrin" userId="4d470140-3a90-43a3-85b3-2f7043cb20af" providerId="ADAL" clId="{BC9C3A8A-6A64-4357-8037-C70A63D3CCCF}" dt="2023-09-25T12:53:51.583" v="1491" actId="207"/>
          <ac:spMkLst>
            <pc:docMk/>
            <pc:sldMk cId="3294798525" sldId="276"/>
            <ac:spMk id="2" creationId="{F23070F4-BF17-4657-6547-79D818FD5953}"/>
          </ac:spMkLst>
        </pc:spChg>
        <pc:graphicFrameChg chg="mod">
          <ac:chgData name="John K. Perrin" userId="4d470140-3a90-43a3-85b3-2f7043cb20af" providerId="ADAL" clId="{BC9C3A8A-6A64-4357-8037-C70A63D3CCCF}" dt="2023-09-25T13:29:22.993" v="1933" actId="2711"/>
          <ac:graphicFrameMkLst>
            <pc:docMk/>
            <pc:sldMk cId="3294798525" sldId="276"/>
            <ac:graphicFrameMk id="5" creationId="{973AAFA8-7F19-F122-B92D-A9B3A668F320}"/>
          </ac:graphicFrameMkLst>
        </pc:graphicFrameChg>
        <pc:picChg chg="add">
          <ac:chgData name="John K. Perrin" userId="4d470140-3a90-43a3-85b3-2f7043cb20af" providerId="ADAL" clId="{BC9C3A8A-6A64-4357-8037-C70A63D3CCCF}" dt="2023-09-25T12:55:05.615" v="1509"/>
          <ac:picMkLst>
            <pc:docMk/>
            <pc:sldMk cId="3294798525" sldId="276"/>
            <ac:picMk id="6" creationId="{6F6FDC7C-7753-4D04-8FFE-AC831F74B36A}"/>
          </ac:picMkLst>
        </pc:picChg>
      </pc:sldChg>
      <pc:sldChg chg="addSp modSp">
        <pc:chgData name="John K. Perrin" userId="4d470140-3a90-43a3-85b3-2f7043cb20af" providerId="ADAL" clId="{BC9C3A8A-6A64-4357-8037-C70A63D3CCCF}" dt="2023-09-25T13:27:22.154" v="1917" actId="2711"/>
        <pc:sldMkLst>
          <pc:docMk/>
          <pc:sldMk cId="2771716176" sldId="277"/>
        </pc:sldMkLst>
        <pc:spChg chg="mod">
          <ac:chgData name="John K. Perrin" userId="4d470140-3a90-43a3-85b3-2f7043cb20af" providerId="ADAL" clId="{BC9C3A8A-6A64-4357-8037-C70A63D3CCCF}" dt="2023-09-25T12:39:43.167" v="1332" actId="2711"/>
          <ac:spMkLst>
            <pc:docMk/>
            <pc:sldMk cId="2771716176" sldId="277"/>
            <ac:spMk id="2" creationId="{FA483122-2A07-5995-C3D6-B8FA0B715A39}"/>
          </ac:spMkLst>
        </pc:spChg>
        <pc:spChg chg="mod">
          <ac:chgData name="John K. Perrin" userId="4d470140-3a90-43a3-85b3-2f7043cb20af" providerId="ADAL" clId="{BC9C3A8A-6A64-4357-8037-C70A63D3CCCF}" dt="2023-09-25T13:27:22.154" v="1917" actId="2711"/>
          <ac:spMkLst>
            <pc:docMk/>
            <pc:sldMk cId="2771716176" sldId="277"/>
            <ac:spMk id="3" creationId="{1A72CC19-BE4F-35C3-9EC7-4B40B6C679AF}"/>
          </ac:spMkLst>
        </pc:spChg>
        <pc:picChg chg="mod">
          <ac:chgData name="John K. Perrin" userId="4d470140-3a90-43a3-85b3-2f7043cb20af" providerId="ADAL" clId="{BC9C3A8A-6A64-4357-8037-C70A63D3CCCF}" dt="2023-09-25T12:37:24.891" v="1325" actId="1076"/>
          <ac:picMkLst>
            <pc:docMk/>
            <pc:sldMk cId="2771716176" sldId="277"/>
            <ac:picMk id="4" creationId="{2EBB50E5-0676-69F3-0FE8-B450981DD0FD}"/>
          </ac:picMkLst>
        </pc:picChg>
        <pc:picChg chg="add">
          <ac:chgData name="John K. Perrin" userId="4d470140-3a90-43a3-85b3-2f7043cb20af" providerId="ADAL" clId="{BC9C3A8A-6A64-4357-8037-C70A63D3CCCF}" dt="2023-09-25T12:37:30.947" v="1326"/>
          <ac:picMkLst>
            <pc:docMk/>
            <pc:sldMk cId="2771716176" sldId="277"/>
            <ac:picMk id="5" creationId="{B833D363-D811-4F3C-88DD-F357EA55A746}"/>
          </ac:picMkLst>
        </pc:picChg>
      </pc:sldChg>
      <pc:sldChg chg="addSp modSp add">
        <pc:chgData name="John K. Perrin" userId="4d470140-3a90-43a3-85b3-2f7043cb20af" providerId="ADAL" clId="{BC9C3A8A-6A64-4357-8037-C70A63D3CCCF}" dt="2023-09-22T14:06:56.312" v="182" actId="1076"/>
        <pc:sldMkLst>
          <pc:docMk/>
          <pc:sldMk cId="2192611267" sldId="279"/>
        </pc:sldMkLst>
        <pc:spChg chg="mod">
          <ac:chgData name="John K. Perrin" userId="4d470140-3a90-43a3-85b3-2f7043cb20af" providerId="ADAL" clId="{BC9C3A8A-6A64-4357-8037-C70A63D3CCCF}" dt="2023-09-22T14:06:41.951" v="178" actId="1076"/>
          <ac:spMkLst>
            <pc:docMk/>
            <pc:sldMk cId="2192611267" sldId="279"/>
            <ac:spMk id="2" creationId="{50BA765C-3B2A-42C6-9F3A-BA7C8C79FE19}"/>
          </ac:spMkLst>
        </pc:spChg>
        <pc:spChg chg="mod">
          <ac:chgData name="John K. Perrin" userId="4d470140-3a90-43a3-85b3-2f7043cb20af" providerId="ADAL" clId="{BC9C3A8A-6A64-4357-8037-C70A63D3CCCF}" dt="2023-09-22T14:06:56.312" v="182" actId="1076"/>
          <ac:spMkLst>
            <pc:docMk/>
            <pc:sldMk cId="2192611267" sldId="279"/>
            <ac:spMk id="3" creationId="{27556D7E-4047-4C81-B2CF-9943A1CDB056}"/>
          </ac:spMkLst>
        </pc:spChg>
        <pc:picChg chg="add">
          <ac:chgData name="John K. Perrin" userId="4d470140-3a90-43a3-85b3-2f7043cb20af" providerId="ADAL" clId="{BC9C3A8A-6A64-4357-8037-C70A63D3CCCF}" dt="2023-09-22T13:20:20.720" v="4"/>
          <ac:picMkLst>
            <pc:docMk/>
            <pc:sldMk cId="2192611267" sldId="279"/>
            <ac:picMk id="4" creationId="{744EC135-FDFD-40AC-B10F-596210B142E9}"/>
          </ac:picMkLst>
        </pc:picChg>
      </pc:sldChg>
      <pc:sldChg chg="addSp modSp add">
        <pc:chgData name="John K. Perrin" userId="4d470140-3a90-43a3-85b3-2f7043cb20af" providerId="ADAL" clId="{BC9C3A8A-6A64-4357-8037-C70A63D3CCCF}" dt="2023-09-22T20:29:27.810" v="1118" actId="20577"/>
        <pc:sldMkLst>
          <pc:docMk/>
          <pc:sldMk cId="2190758303" sldId="280"/>
        </pc:sldMkLst>
        <pc:spChg chg="mod">
          <ac:chgData name="John K. Perrin" userId="4d470140-3a90-43a3-85b3-2f7043cb20af" providerId="ADAL" clId="{BC9C3A8A-6A64-4357-8037-C70A63D3CCCF}" dt="2023-09-22T20:27:43.131" v="919" actId="207"/>
          <ac:spMkLst>
            <pc:docMk/>
            <pc:sldMk cId="2190758303" sldId="280"/>
            <ac:spMk id="2" creationId="{C39368F9-8F62-4505-9EDA-2A01505AF271}"/>
          </ac:spMkLst>
        </pc:spChg>
        <pc:spChg chg="mod">
          <ac:chgData name="John K. Perrin" userId="4d470140-3a90-43a3-85b3-2f7043cb20af" providerId="ADAL" clId="{BC9C3A8A-6A64-4357-8037-C70A63D3CCCF}" dt="2023-09-22T20:29:27.810" v="1118" actId="20577"/>
          <ac:spMkLst>
            <pc:docMk/>
            <pc:sldMk cId="2190758303" sldId="280"/>
            <ac:spMk id="3" creationId="{0874E359-A4E5-4259-ADD0-B16C136D00A7}"/>
          </ac:spMkLst>
        </pc:spChg>
        <pc:picChg chg="add">
          <ac:chgData name="John K. Perrin" userId="4d470140-3a90-43a3-85b3-2f7043cb20af" providerId="ADAL" clId="{BC9C3A8A-6A64-4357-8037-C70A63D3CCCF}" dt="2023-09-22T20:27:12.924" v="893"/>
          <ac:picMkLst>
            <pc:docMk/>
            <pc:sldMk cId="2190758303" sldId="280"/>
            <ac:picMk id="4" creationId="{A163464E-ADB8-4D27-A167-B5E9AAF8399C}"/>
          </ac:picMkLst>
        </pc:picChg>
      </pc:sldChg>
      <pc:sldChg chg="addSp delSp modSp add">
        <pc:chgData name="John K. Perrin" userId="4d470140-3a90-43a3-85b3-2f7043cb20af" providerId="ADAL" clId="{BC9C3A8A-6A64-4357-8037-C70A63D3CCCF}" dt="2023-09-22T20:38:14.175" v="1262" actId="20577"/>
        <pc:sldMkLst>
          <pc:docMk/>
          <pc:sldMk cId="43353393" sldId="281"/>
        </pc:sldMkLst>
        <pc:spChg chg="del mod">
          <ac:chgData name="John K. Perrin" userId="4d470140-3a90-43a3-85b3-2f7043cb20af" providerId="ADAL" clId="{BC9C3A8A-6A64-4357-8037-C70A63D3CCCF}" dt="2023-09-22T20:36:07.892" v="1129" actId="478"/>
          <ac:spMkLst>
            <pc:docMk/>
            <pc:sldMk cId="43353393" sldId="281"/>
            <ac:spMk id="2" creationId="{0A2896F8-5845-4959-8109-8B53D4CC6A3C}"/>
          </ac:spMkLst>
        </pc:spChg>
        <pc:spChg chg="del">
          <ac:chgData name="John K. Perrin" userId="4d470140-3a90-43a3-85b3-2f7043cb20af" providerId="ADAL" clId="{BC9C3A8A-6A64-4357-8037-C70A63D3CCCF}" dt="2023-09-22T20:35:27.139" v="1123" actId="478"/>
          <ac:spMkLst>
            <pc:docMk/>
            <pc:sldMk cId="43353393" sldId="281"/>
            <ac:spMk id="3" creationId="{24BBFCF0-8633-415A-BCC0-B07F179486BE}"/>
          </ac:spMkLst>
        </pc:spChg>
        <pc:spChg chg="add mod">
          <ac:chgData name="John K. Perrin" userId="4d470140-3a90-43a3-85b3-2f7043cb20af" providerId="ADAL" clId="{BC9C3A8A-6A64-4357-8037-C70A63D3CCCF}" dt="2023-09-22T20:36:30.070" v="1166" actId="20577"/>
          <ac:spMkLst>
            <pc:docMk/>
            <pc:sldMk cId="43353393" sldId="281"/>
            <ac:spMk id="5" creationId="{D00EC796-1C31-4985-939E-915920CD4167}"/>
          </ac:spMkLst>
        </pc:spChg>
        <pc:spChg chg="add del mod">
          <ac:chgData name="John K. Perrin" userId="4d470140-3a90-43a3-85b3-2f7043cb20af" providerId="ADAL" clId="{BC9C3A8A-6A64-4357-8037-C70A63D3CCCF}" dt="2023-09-22T20:36:53.144" v="1175"/>
          <ac:spMkLst>
            <pc:docMk/>
            <pc:sldMk cId="43353393" sldId="281"/>
            <ac:spMk id="6" creationId="{09FE15E4-61BB-4B2D-8925-BDF95DE24A95}"/>
          </ac:spMkLst>
        </pc:spChg>
        <pc:spChg chg="add mod">
          <ac:chgData name="John K. Perrin" userId="4d470140-3a90-43a3-85b3-2f7043cb20af" providerId="ADAL" clId="{BC9C3A8A-6A64-4357-8037-C70A63D3CCCF}" dt="2023-09-22T20:38:14.175" v="1262" actId="20577"/>
          <ac:spMkLst>
            <pc:docMk/>
            <pc:sldMk cId="43353393" sldId="281"/>
            <ac:spMk id="7" creationId="{F627F1A3-E0F2-44ED-8F37-28FEBF78FC69}"/>
          </ac:spMkLst>
        </pc:spChg>
        <pc:picChg chg="add">
          <ac:chgData name="John K. Perrin" userId="4d470140-3a90-43a3-85b3-2f7043cb20af" providerId="ADAL" clId="{BC9C3A8A-6A64-4357-8037-C70A63D3CCCF}" dt="2023-09-22T20:35:27.949" v="1124"/>
          <ac:picMkLst>
            <pc:docMk/>
            <pc:sldMk cId="43353393" sldId="281"/>
            <ac:picMk id="4" creationId="{CF07F9C3-E237-47CD-AFF2-888AB03550F6}"/>
          </ac:picMkLst>
        </pc:picChg>
      </pc:sldChg>
      <pc:sldChg chg="addSp delSp modSp add">
        <pc:chgData name="John K. Perrin" userId="4d470140-3a90-43a3-85b3-2f7043cb20af" providerId="ADAL" clId="{BC9C3A8A-6A64-4357-8037-C70A63D3CCCF}" dt="2023-09-25T13:57:54.620" v="2539" actId="20577"/>
        <pc:sldMkLst>
          <pc:docMk/>
          <pc:sldMk cId="3274031245" sldId="282"/>
        </pc:sldMkLst>
        <pc:spChg chg="mod">
          <ac:chgData name="John K. Perrin" userId="4d470140-3a90-43a3-85b3-2f7043cb20af" providerId="ADAL" clId="{BC9C3A8A-6A64-4357-8037-C70A63D3CCCF}" dt="2023-09-25T13:15:51.304" v="1706" actId="20577"/>
          <ac:spMkLst>
            <pc:docMk/>
            <pc:sldMk cId="3274031245" sldId="282"/>
            <ac:spMk id="2" creationId="{B0D20756-89DD-4635-AF3D-CD9CA89B34AD}"/>
          </ac:spMkLst>
        </pc:spChg>
        <pc:spChg chg="add del mod">
          <ac:chgData name="John K. Perrin" userId="4d470140-3a90-43a3-85b3-2f7043cb20af" providerId="ADAL" clId="{BC9C3A8A-6A64-4357-8037-C70A63D3CCCF}" dt="2023-09-25T13:53:03.702" v="2285" actId="478"/>
          <ac:spMkLst>
            <pc:docMk/>
            <pc:sldMk cId="3274031245" sldId="282"/>
            <ac:spMk id="3" creationId="{372CA06E-DF25-4857-ACB9-8F59EE60B1EB}"/>
          </ac:spMkLst>
        </pc:spChg>
        <pc:spChg chg="mod">
          <ac:chgData name="John K. Perrin" userId="4d470140-3a90-43a3-85b3-2f7043cb20af" providerId="ADAL" clId="{BC9C3A8A-6A64-4357-8037-C70A63D3CCCF}" dt="2023-09-25T13:54:24.897" v="2324" actId="20577"/>
          <ac:spMkLst>
            <pc:docMk/>
            <pc:sldMk cId="3274031245" sldId="282"/>
            <ac:spMk id="9" creationId="{A45B2B42-24BE-4542-AB76-57717D00E1E5}"/>
          </ac:spMkLst>
        </pc:spChg>
        <pc:spChg chg="mod">
          <ac:chgData name="John K. Perrin" userId="4d470140-3a90-43a3-85b3-2f7043cb20af" providerId="ADAL" clId="{BC9C3A8A-6A64-4357-8037-C70A63D3CCCF}" dt="2023-09-25T13:55:06.397" v="2361" actId="20577"/>
          <ac:spMkLst>
            <pc:docMk/>
            <pc:sldMk cId="3274031245" sldId="282"/>
            <ac:spMk id="12" creationId="{4F1FB6D7-9B01-485F-B869-44612A1E7B93}"/>
          </ac:spMkLst>
        </pc:spChg>
        <pc:spChg chg="mod">
          <ac:chgData name="John K. Perrin" userId="4d470140-3a90-43a3-85b3-2f7043cb20af" providerId="ADAL" clId="{BC9C3A8A-6A64-4357-8037-C70A63D3CCCF}" dt="2023-09-25T13:55:15.864" v="2370" actId="20577"/>
          <ac:spMkLst>
            <pc:docMk/>
            <pc:sldMk cId="3274031245" sldId="282"/>
            <ac:spMk id="15" creationId="{8D3E70FB-0BCC-417E-99AE-E9FEA021D5A2}"/>
          </ac:spMkLst>
        </pc:spChg>
        <pc:spChg chg="mod">
          <ac:chgData name="John K. Perrin" userId="4d470140-3a90-43a3-85b3-2f7043cb20af" providerId="ADAL" clId="{BC9C3A8A-6A64-4357-8037-C70A63D3CCCF}" dt="2023-09-25T13:57:54.620" v="2539" actId="20577"/>
          <ac:spMkLst>
            <pc:docMk/>
            <pc:sldMk cId="3274031245" sldId="282"/>
            <ac:spMk id="18" creationId="{9C5BDDFC-72F5-47F0-8D6D-AA580057100E}"/>
          </ac:spMkLst>
        </pc:spChg>
        <pc:spChg chg="mod">
          <ac:chgData name="John K. Perrin" userId="4d470140-3a90-43a3-85b3-2f7043cb20af" providerId="ADAL" clId="{BC9C3A8A-6A64-4357-8037-C70A63D3CCCF}" dt="2023-09-25T13:56:01.589" v="2488" actId="20577"/>
          <ac:spMkLst>
            <pc:docMk/>
            <pc:sldMk cId="3274031245" sldId="282"/>
            <ac:spMk id="21" creationId="{5F3B69F6-0A34-49DB-872B-5F2A38C4B6A0}"/>
          </ac:spMkLst>
        </pc:spChg>
        <pc:spChg chg="mod">
          <ac:chgData name="John K. Perrin" userId="4d470140-3a90-43a3-85b3-2f7043cb20af" providerId="ADAL" clId="{BC9C3A8A-6A64-4357-8037-C70A63D3CCCF}" dt="2023-09-25T13:56:45.921" v="2527" actId="20577"/>
          <ac:spMkLst>
            <pc:docMk/>
            <pc:sldMk cId="3274031245" sldId="282"/>
            <ac:spMk id="24" creationId="{E0FAD6D0-1D89-4800-BB62-5B86F2904A21}"/>
          </ac:spMkLst>
        </pc:spChg>
        <pc:grpChg chg="add mod">
          <ac:chgData name="John K. Perrin" userId="4d470140-3a90-43a3-85b3-2f7043cb20af" providerId="ADAL" clId="{BC9C3A8A-6A64-4357-8037-C70A63D3CCCF}" dt="2023-09-25T13:53:18.308" v="2287" actId="1076"/>
          <ac:grpSpMkLst>
            <pc:docMk/>
            <pc:sldMk cId="3274031245" sldId="282"/>
            <ac:grpSpMk id="7" creationId="{04FCF144-5E21-45A0-A120-57B714E0C76E}"/>
          </ac:grpSpMkLst>
        </pc:grpChg>
        <pc:grpChg chg="add mod">
          <ac:chgData name="John K. Perrin" userId="4d470140-3a90-43a3-85b3-2f7043cb20af" providerId="ADAL" clId="{BC9C3A8A-6A64-4357-8037-C70A63D3CCCF}" dt="2023-09-25T13:53:27.788" v="2289" actId="1076"/>
          <ac:grpSpMkLst>
            <pc:docMk/>
            <pc:sldMk cId="3274031245" sldId="282"/>
            <ac:grpSpMk id="10" creationId="{83475E4C-CBCF-4FF9-B547-05D86D33C54B}"/>
          </ac:grpSpMkLst>
        </pc:grpChg>
        <pc:grpChg chg="add mod">
          <ac:chgData name="John K. Perrin" userId="4d470140-3a90-43a3-85b3-2f7043cb20af" providerId="ADAL" clId="{BC9C3A8A-6A64-4357-8037-C70A63D3CCCF}" dt="2023-09-25T13:53:39.558" v="2291" actId="1076"/>
          <ac:grpSpMkLst>
            <pc:docMk/>
            <pc:sldMk cId="3274031245" sldId="282"/>
            <ac:grpSpMk id="13" creationId="{4BE55CD5-6F48-4173-A0A6-654FFDB898DB}"/>
          </ac:grpSpMkLst>
        </pc:grpChg>
        <pc:grpChg chg="add mod">
          <ac:chgData name="John K. Perrin" userId="4d470140-3a90-43a3-85b3-2f7043cb20af" providerId="ADAL" clId="{BC9C3A8A-6A64-4357-8037-C70A63D3CCCF}" dt="2023-09-25T13:53:56.028" v="2294" actId="14100"/>
          <ac:grpSpMkLst>
            <pc:docMk/>
            <pc:sldMk cId="3274031245" sldId="282"/>
            <ac:grpSpMk id="16" creationId="{76C19A3D-6129-4A5D-96F0-ACFEDCCB0875}"/>
          </ac:grpSpMkLst>
        </pc:grpChg>
        <pc:grpChg chg="add mod">
          <ac:chgData name="John K. Perrin" userId="4d470140-3a90-43a3-85b3-2f7043cb20af" providerId="ADAL" clId="{BC9C3A8A-6A64-4357-8037-C70A63D3CCCF}" dt="2023-09-25T13:54:05.438" v="2296" actId="1076"/>
          <ac:grpSpMkLst>
            <pc:docMk/>
            <pc:sldMk cId="3274031245" sldId="282"/>
            <ac:grpSpMk id="19" creationId="{C48B22A1-01A6-43D1-B807-E953996C9AF4}"/>
          </ac:grpSpMkLst>
        </pc:grpChg>
        <pc:grpChg chg="add mod">
          <ac:chgData name="John K. Perrin" userId="4d470140-3a90-43a3-85b3-2f7043cb20af" providerId="ADAL" clId="{BC9C3A8A-6A64-4357-8037-C70A63D3CCCF}" dt="2023-09-25T13:54:13.747" v="2298" actId="1076"/>
          <ac:grpSpMkLst>
            <pc:docMk/>
            <pc:sldMk cId="3274031245" sldId="282"/>
            <ac:grpSpMk id="22" creationId="{455F566E-EB1A-441C-BDF7-CE71E51F549E}"/>
          </ac:grpSpMkLst>
        </pc:grpChg>
        <pc:graphicFrameChg chg="del mod">
          <ac:chgData name="John K. Perrin" userId="4d470140-3a90-43a3-85b3-2f7043cb20af" providerId="ADAL" clId="{BC9C3A8A-6A64-4357-8037-C70A63D3CCCF}" dt="2023-09-25T13:53:01.390" v="2284" actId="478"/>
          <ac:graphicFrameMkLst>
            <pc:docMk/>
            <pc:sldMk cId="3274031245" sldId="282"/>
            <ac:graphicFrameMk id="4" creationId="{B13AE140-E9A3-AC8D-DAE3-19B110C42F6C}"/>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ata13.xml.rels><?xml version="1.0" encoding="UTF-8" standalone="yes"?>
<Relationships xmlns="http://schemas.openxmlformats.org/package/2006/relationships"><Relationship Id="rId2" Type="http://schemas.openxmlformats.org/officeDocument/2006/relationships/hyperlink" Target="mailto:marsha.edelen@centre.edu" TargetMode="External"/><Relationship Id="rId1" Type="http://schemas.openxmlformats.org/officeDocument/2006/relationships/hyperlink" Target="mailto:jason.crosby@centre.edu" TargetMode="External"/></Relationships>
</file>

<file path=ppt/diagrams/_rels/data14.xml.rels><?xml version="1.0" encoding="UTF-8" standalone="yes"?>
<Relationships xmlns="http://schemas.openxmlformats.org/package/2006/relationships"><Relationship Id="rId2" Type="http://schemas.openxmlformats.org/officeDocument/2006/relationships/hyperlink" Target="mailto:ann.young@centre.edu" TargetMode="External"/><Relationship Id="rId1" Type="http://schemas.openxmlformats.org/officeDocument/2006/relationships/hyperlink" Target="mailto:john.perrin@centre.edu"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diagrams/_rels/drawing13.xml.rels><?xml version="1.0" encoding="UTF-8" standalone="yes"?>
<Relationships xmlns="http://schemas.openxmlformats.org/package/2006/relationships"><Relationship Id="rId2" Type="http://schemas.openxmlformats.org/officeDocument/2006/relationships/hyperlink" Target="mailto:jason.crosby@centre.edu" TargetMode="External"/><Relationship Id="rId1" Type="http://schemas.openxmlformats.org/officeDocument/2006/relationships/hyperlink" Target="mailto:marsha.edelen@centre.edu" TargetMode="External"/></Relationships>
</file>

<file path=ppt/diagrams/_rels/drawing14.xml.rels><?xml version="1.0" encoding="UTF-8" standalone="yes"?>
<Relationships xmlns="http://schemas.openxmlformats.org/package/2006/relationships"><Relationship Id="rId2" Type="http://schemas.openxmlformats.org/officeDocument/2006/relationships/hyperlink" Target="mailto:ann.young@centre.edu" TargetMode="External"/><Relationship Id="rId1" Type="http://schemas.openxmlformats.org/officeDocument/2006/relationships/hyperlink" Target="mailto:john.perrin@centre.edu"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0C0B4-5022-418A-BC42-3FDE58F454A9}" type="doc">
      <dgm:prSet loTypeId="urn:microsoft.com/office/officeart/2005/8/layout/hList7" loCatId="list" qsTypeId="urn:microsoft.com/office/officeart/2005/8/quickstyle/simple1" qsCatId="simple" csTypeId="urn:microsoft.com/office/officeart/2005/8/colors/accent5_1" csCatId="accent5" phldr="1"/>
      <dgm:spPr/>
      <dgm:t>
        <a:bodyPr/>
        <a:lstStyle/>
        <a:p>
          <a:endParaRPr lang="en-US"/>
        </a:p>
      </dgm:t>
    </dgm:pt>
    <dgm:pt modelId="{2CCC1B09-A489-41D1-B76D-DC1AE42C1E2D}">
      <dgm:prSet/>
      <dgm:spPr/>
      <dgm:t>
        <a:bodyPr/>
        <a:lstStyle/>
        <a:p>
          <a:r>
            <a:rPr lang="en-US" dirty="0">
              <a:solidFill>
                <a:schemeClr val="accent6">
                  <a:lumMod val="10000"/>
                </a:schemeClr>
              </a:solidFill>
            </a:rPr>
            <a:t>What is Title IX?</a:t>
          </a:r>
        </a:p>
      </dgm:t>
    </dgm:pt>
    <dgm:pt modelId="{2D98254D-5EC5-4AC5-9CE0-AA723219A3F5}" type="parTrans" cxnId="{68C7E4BD-B3E8-4CCF-A9CE-74F06F0D5D8A}">
      <dgm:prSet/>
      <dgm:spPr/>
      <dgm:t>
        <a:bodyPr/>
        <a:lstStyle/>
        <a:p>
          <a:endParaRPr lang="en-US">
            <a:solidFill>
              <a:srgbClr val="333F4C"/>
            </a:solidFill>
          </a:endParaRPr>
        </a:p>
      </dgm:t>
    </dgm:pt>
    <dgm:pt modelId="{22EB6B50-C0CA-4F25-AE0E-796DE90C41BF}" type="sibTrans" cxnId="{68C7E4BD-B3E8-4CCF-A9CE-74F06F0D5D8A}">
      <dgm:prSet/>
      <dgm:spPr/>
      <dgm:t>
        <a:bodyPr/>
        <a:lstStyle/>
        <a:p>
          <a:endParaRPr lang="en-US">
            <a:solidFill>
              <a:srgbClr val="333F4C"/>
            </a:solidFill>
          </a:endParaRPr>
        </a:p>
      </dgm:t>
    </dgm:pt>
    <dgm:pt modelId="{22075D27-2C05-4E0C-B370-AC5DC2B6562F}">
      <dgm:prSet/>
      <dgm:spPr/>
      <dgm:t>
        <a:bodyPr/>
        <a:lstStyle/>
        <a:p>
          <a:r>
            <a:rPr lang="en-US" dirty="0">
              <a:solidFill>
                <a:schemeClr val="accent6">
                  <a:lumMod val="10000"/>
                </a:schemeClr>
              </a:solidFill>
            </a:rPr>
            <a:t>Consent</a:t>
          </a:r>
        </a:p>
      </dgm:t>
    </dgm:pt>
    <dgm:pt modelId="{168A49C3-A400-41DF-AF56-057D952013E4}" type="parTrans" cxnId="{60396ABE-7B89-4CBE-A848-BD0282490044}">
      <dgm:prSet/>
      <dgm:spPr/>
      <dgm:t>
        <a:bodyPr/>
        <a:lstStyle/>
        <a:p>
          <a:endParaRPr lang="en-US">
            <a:solidFill>
              <a:srgbClr val="333F4C"/>
            </a:solidFill>
          </a:endParaRPr>
        </a:p>
      </dgm:t>
    </dgm:pt>
    <dgm:pt modelId="{B9507A26-730D-4B79-9EB7-1765F2DAFC27}" type="sibTrans" cxnId="{60396ABE-7B89-4CBE-A848-BD0282490044}">
      <dgm:prSet/>
      <dgm:spPr/>
      <dgm:t>
        <a:bodyPr/>
        <a:lstStyle/>
        <a:p>
          <a:endParaRPr lang="en-US">
            <a:solidFill>
              <a:srgbClr val="333F4C"/>
            </a:solidFill>
          </a:endParaRPr>
        </a:p>
      </dgm:t>
    </dgm:pt>
    <dgm:pt modelId="{C25B92F9-6EBE-47C9-8F30-9A4AFC560761}">
      <dgm:prSet phldr="0"/>
      <dgm:spPr/>
      <dgm:t>
        <a:bodyPr/>
        <a:lstStyle/>
        <a:p>
          <a:pPr rtl="0"/>
          <a:r>
            <a:rPr lang="en-US" dirty="0">
              <a:solidFill>
                <a:schemeClr val="accent6">
                  <a:lumMod val="10000"/>
                </a:schemeClr>
              </a:solidFill>
              <a:latin typeface="Ebrima"/>
            </a:rPr>
            <a:t>Report and Complaint Process</a:t>
          </a:r>
          <a:endParaRPr lang="en-US" dirty="0">
            <a:solidFill>
              <a:schemeClr val="accent6">
                <a:lumMod val="10000"/>
              </a:schemeClr>
            </a:solidFill>
          </a:endParaRPr>
        </a:p>
      </dgm:t>
    </dgm:pt>
    <dgm:pt modelId="{DDF7F813-EA94-4A73-8F92-D9DAB9798BFA}" type="parTrans" cxnId="{AA30EE50-B2D1-40F9-8CCF-5EC7BE28B446}">
      <dgm:prSet/>
      <dgm:spPr/>
      <dgm:t>
        <a:bodyPr/>
        <a:lstStyle/>
        <a:p>
          <a:endParaRPr lang="en-US">
            <a:solidFill>
              <a:srgbClr val="333F4C"/>
            </a:solidFill>
          </a:endParaRPr>
        </a:p>
      </dgm:t>
    </dgm:pt>
    <dgm:pt modelId="{2ABC3AF6-B20F-408C-844B-2F79AA3D1DD5}" type="sibTrans" cxnId="{AA30EE50-B2D1-40F9-8CCF-5EC7BE28B446}">
      <dgm:prSet/>
      <dgm:spPr/>
      <dgm:t>
        <a:bodyPr/>
        <a:lstStyle/>
        <a:p>
          <a:endParaRPr lang="en-US">
            <a:solidFill>
              <a:srgbClr val="333F4C"/>
            </a:solidFill>
          </a:endParaRPr>
        </a:p>
      </dgm:t>
    </dgm:pt>
    <dgm:pt modelId="{18D8192E-C3B5-43DC-991C-76F9A047ABD2}">
      <dgm:prSet/>
      <dgm:spPr/>
      <dgm:t>
        <a:bodyPr/>
        <a:lstStyle/>
        <a:p>
          <a:r>
            <a:rPr lang="en-US" dirty="0">
              <a:solidFill>
                <a:schemeClr val="accent6">
                  <a:lumMod val="10000"/>
                </a:schemeClr>
              </a:solidFill>
            </a:rPr>
            <a:t>How to help a friend</a:t>
          </a:r>
        </a:p>
      </dgm:t>
    </dgm:pt>
    <dgm:pt modelId="{1464FE61-DBF7-4CF8-BE88-E5EA54F17D3A}" type="parTrans" cxnId="{99F67906-543F-47CF-9595-691C01F18C04}">
      <dgm:prSet/>
      <dgm:spPr/>
      <dgm:t>
        <a:bodyPr/>
        <a:lstStyle/>
        <a:p>
          <a:endParaRPr lang="en-US">
            <a:solidFill>
              <a:srgbClr val="333F4C"/>
            </a:solidFill>
          </a:endParaRPr>
        </a:p>
      </dgm:t>
    </dgm:pt>
    <dgm:pt modelId="{6C7A3FF0-06D9-48A7-A78B-78E82503541F}" type="sibTrans" cxnId="{99F67906-543F-47CF-9595-691C01F18C04}">
      <dgm:prSet/>
      <dgm:spPr/>
      <dgm:t>
        <a:bodyPr/>
        <a:lstStyle/>
        <a:p>
          <a:endParaRPr lang="en-US">
            <a:solidFill>
              <a:srgbClr val="333F4C"/>
            </a:solidFill>
          </a:endParaRPr>
        </a:p>
      </dgm:t>
    </dgm:pt>
    <dgm:pt modelId="{140FB183-E177-4E20-9F27-064CFCE880F1}">
      <dgm:prSet/>
      <dgm:spPr/>
      <dgm:t>
        <a:bodyPr/>
        <a:lstStyle/>
        <a:p>
          <a:r>
            <a:rPr lang="en-US" dirty="0">
              <a:solidFill>
                <a:schemeClr val="accent6">
                  <a:lumMod val="10000"/>
                </a:schemeClr>
              </a:solidFill>
            </a:rPr>
            <a:t>Know your resources</a:t>
          </a:r>
        </a:p>
      </dgm:t>
    </dgm:pt>
    <dgm:pt modelId="{460B92B3-55E7-4F70-AE7C-4D0747703ADB}" type="parTrans" cxnId="{FC0DF18E-DC64-4FA2-8944-10277A7711E0}">
      <dgm:prSet/>
      <dgm:spPr/>
      <dgm:t>
        <a:bodyPr/>
        <a:lstStyle/>
        <a:p>
          <a:endParaRPr lang="en-US">
            <a:solidFill>
              <a:srgbClr val="333F4C"/>
            </a:solidFill>
          </a:endParaRPr>
        </a:p>
      </dgm:t>
    </dgm:pt>
    <dgm:pt modelId="{8DF4F764-142A-43B3-89BD-D350775B1F97}" type="sibTrans" cxnId="{FC0DF18E-DC64-4FA2-8944-10277A7711E0}">
      <dgm:prSet/>
      <dgm:spPr/>
      <dgm:t>
        <a:bodyPr/>
        <a:lstStyle/>
        <a:p>
          <a:endParaRPr lang="en-US">
            <a:solidFill>
              <a:srgbClr val="333F4C"/>
            </a:solidFill>
          </a:endParaRPr>
        </a:p>
      </dgm:t>
    </dgm:pt>
    <dgm:pt modelId="{E577CF20-8295-440B-B275-3C036B392EE3}" type="pres">
      <dgm:prSet presAssocID="{33E0C0B4-5022-418A-BC42-3FDE58F454A9}" presName="Name0" presStyleCnt="0">
        <dgm:presLayoutVars>
          <dgm:dir/>
          <dgm:resizeHandles val="exact"/>
        </dgm:presLayoutVars>
      </dgm:prSet>
      <dgm:spPr/>
    </dgm:pt>
    <dgm:pt modelId="{EC6022C4-C45C-47AF-B0F3-3B9A21C7936C}" type="pres">
      <dgm:prSet presAssocID="{33E0C0B4-5022-418A-BC42-3FDE58F454A9}" presName="fgShape" presStyleLbl="fgShp" presStyleIdx="0" presStyleCnt="1" custFlipHor="1" custScaleX="8701" custScaleY="130607" custLinFactNeighborX="-32813" custLinFactNeighborY="19754"/>
      <dgm:spPr>
        <a:prstGeom prst="mathPlus">
          <a:avLst/>
        </a:prstGeom>
      </dgm:spPr>
    </dgm:pt>
    <dgm:pt modelId="{50E18C13-C834-48D8-ABA1-024988F90723}" type="pres">
      <dgm:prSet presAssocID="{33E0C0B4-5022-418A-BC42-3FDE58F454A9}" presName="linComp" presStyleCnt="0"/>
      <dgm:spPr/>
    </dgm:pt>
    <dgm:pt modelId="{BAF32F98-BEC2-4EF0-8C0F-4A9863078F00}" type="pres">
      <dgm:prSet presAssocID="{2CCC1B09-A489-41D1-B76D-DC1AE42C1E2D}" presName="compNode" presStyleCnt="0"/>
      <dgm:spPr/>
    </dgm:pt>
    <dgm:pt modelId="{EF802EA1-36ED-4F61-A79A-E6CA8D3C74AB}" type="pres">
      <dgm:prSet presAssocID="{2CCC1B09-A489-41D1-B76D-DC1AE42C1E2D}" presName="bkgdShape" presStyleLbl="node1" presStyleIdx="0" presStyleCnt="5"/>
      <dgm:spPr/>
    </dgm:pt>
    <dgm:pt modelId="{59EDF450-3A3A-437A-AA31-0B311E2FCB04}" type="pres">
      <dgm:prSet presAssocID="{2CCC1B09-A489-41D1-B76D-DC1AE42C1E2D}" presName="nodeTx" presStyleLbl="node1" presStyleIdx="0" presStyleCnt="5">
        <dgm:presLayoutVars>
          <dgm:bulletEnabled val="1"/>
        </dgm:presLayoutVars>
      </dgm:prSet>
      <dgm:spPr/>
    </dgm:pt>
    <dgm:pt modelId="{61002F10-389C-4DD6-B568-D88BCDEDC5EA}" type="pres">
      <dgm:prSet presAssocID="{2CCC1B09-A489-41D1-B76D-DC1AE42C1E2D}" presName="invisiNode" presStyleLbl="node1" presStyleIdx="0" presStyleCnt="5"/>
      <dgm:spPr/>
    </dgm:pt>
    <dgm:pt modelId="{B7005E98-C29F-4F5A-B0F4-22357A7918BA}" type="pres">
      <dgm:prSet presAssocID="{2CCC1B09-A489-41D1-B76D-DC1AE42C1E2D}" presName="imagNode" presStyleLbl="fgImgPlace1" presStyleIdx="0" presStyleCnt="5"/>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urt with solid fill"/>
        </a:ext>
      </dgm:extLst>
    </dgm:pt>
    <dgm:pt modelId="{A8406352-0DCA-40B5-89BA-9C909633F907}" type="pres">
      <dgm:prSet presAssocID="{22EB6B50-C0CA-4F25-AE0E-796DE90C41BF}" presName="sibTrans" presStyleLbl="sibTrans2D1" presStyleIdx="0" presStyleCnt="0"/>
      <dgm:spPr/>
    </dgm:pt>
    <dgm:pt modelId="{891EEBC2-0571-41C6-A24E-25C7AA20DCF6}" type="pres">
      <dgm:prSet presAssocID="{22075D27-2C05-4E0C-B370-AC5DC2B6562F}" presName="compNode" presStyleCnt="0"/>
      <dgm:spPr/>
    </dgm:pt>
    <dgm:pt modelId="{BBBD6068-A07D-4E87-9CD5-D195A06BBF05}" type="pres">
      <dgm:prSet presAssocID="{22075D27-2C05-4E0C-B370-AC5DC2B6562F}" presName="bkgdShape" presStyleLbl="node1" presStyleIdx="1" presStyleCnt="5" custLinFactNeighborX="11"/>
      <dgm:spPr/>
    </dgm:pt>
    <dgm:pt modelId="{D5E59B53-35C8-49D3-9916-629EA7B0BECD}" type="pres">
      <dgm:prSet presAssocID="{22075D27-2C05-4E0C-B370-AC5DC2B6562F}" presName="nodeTx" presStyleLbl="node1" presStyleIdx="1" presStyleCnt="5">
        <dgm:presLayoutVars>
          <dgm:bulletEnabled val="1"/>
        </dgm:presLayoutVars>
      </dgm:prSet>
      <dgm:spPr/>
    </dgm:pt>
    <dgm:pt modelId="{88BDF6FA-573F-41B9-AE54-8F4236B74BC7}" type="pres">
      <dgm:prSet presAssocID="{22075D27-2C05-4E0C-B370-AC5DC2B6562F}" presName="invisiNode" presStyleLbl="node1" presStyleIdx="1" presStyleCnt="5"/>
      <dgm:spPr/>
    </dgm:pt>
    <dgm:pt modelId="{8ADD318A-C6EF-4641-A226-C106A1E50DE6}" type="pres">
      <dgm:prSet presAssocID="{22075D27-2C05-4E0C-B370-AC5DC2B6562F}" presName="imagNode" presStyleLbl="fgImgPlace1" presStyleIdx="1" presStyleCnt="5"/>
      <dgm:spPr>
        <a:blipFill>
          <a:blip xmlns:r="http://schemas.openxmlformats.org/officeDocument/2006/relationships" r:embed="rId3">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ment Like with solid fill"/>
        </a:ext>
      </dgm:extLst>
    </dgm:pt>
    <dgm:pt modelId="{4E89369A-D9D6-43DA-B48F-C5611ECADBE2}" type="pres">
      <dgm:prSet presAssocID="{B9507A26-730D-4B79-9EB7-1765F2DAFC27}" presName="sibTrans" presStyleLbl="sibTrans2D1" presStyleIdx="0" presStyleCnt="0"/>
      <dgm:spPr/>
    </dgm:pt>
    <dgm:pt modelId="{5CD84F57-5398-41F6-A10C-A8FA3C85D6BE}" type="pres">
      <dgm:prSet presAssocID="{C25B92F9-6EBE-47C9-8F30-9A4AFC560761}" presName="compNode" presStyleCnt="0"/>
      <dgm:spPr/>
    </dgm:pt>
    <dgm:pt modelId="{BEA15F41-35C4-4254-883C-E975E1789EB9}" type="pres">
      <dgm:prSet presAssocID="{C25B92F9-6EBE-47C9-8F30-9A4AFC560761}" presName="bkgdShape" presStyleLbl="node1" presStyleIdx="2" presStyleCnt="5" custLinFactNeighborX="0" custLinFactNeighborY="-282"/>
      <dgm:spPr/>
    </dgm:pt>
    <dgm:pt modelId="{938897B2-2B2F-44E1-9677-BD4D0F282E6E}" type="pres">
      <dgm:prSet presAssocID="{C25B92F9-6EBE-47C9-8F30-9A4AFC560761}" presName="nodeTx" presStyleLbl="node1" presStyleIdx="2" presStyleCnt="5">
        <dgm:presLayoutVars>
          <dgm:bulletEnabled val="1"/>
        </dgm:presLayoutVars>
      </dgm:prSet>
      <dgm:spPr/>
    </dgm:pt>
    <dgm:pt modelId="{8CBBF81A-288C-4725-BE78-D517680DB2C5}" type="pres">
      <dgm:prSet presAssocID="{C25B92F9-6EBE-47C9-8F30-9A4AFC560761}" presName="invisiNode" presStyleLbl="node1" presStyleIdx="2" presStyleCnt="5"/>
      <dgm:spPr/>
    </dgm:pt>
    <dgm:pt modelId="{12231792-6894-49BB-80C1-ACD9DB087DE1}" type="pres">
      <dgm:prSet presAssocID="{C25B92F9-6EBE-47C9-8F30-9A4AFC560761}" presName="imagNode" presStyleLbl="fgImgPlace1" presStyleIdx="2" presStyleCnt="5"/>
      <dgm:spPr>
        <a:blipFill>
          <a:blip xmlns:r="http://schemas.openxmlformats.org/officeDocument/2006/relationships" r:embed="rId5">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of people with solid fill"/>
        </a:ext>
      </dgm:extLst>
    </dgm:pt>
    <dgm:pt modelId="{53A047DE-C700-477F-8086-27FF3935F3C8}" type="pres">
      <dgm:prSet presAssocID="{2ABC3AF6-B20F-408C-844B-2F79AA3D1DD5}" presName="sibTrans" presStyleLbl="sibTrans2D1" presStyleIdx="0" presStyleCnt="0"/>
      <dgm:spPr/>
    </dgm:pt>
    <dgm:pt modelId="{D6757FEB-B001-4A1F-B6B9-747034913FE7}" type="pres">
      <dgm:prSet presAssocID="{18D8192E-C3B5-43DC-991C-76F9A047ABD2}" presName="compNode" presStyleCnt="0"/>
      <dgm:spPr/>
    </dgm:pt>
    <dgm:pt modelId="{015BAF9E-3770-40DF-8A0C-E574C4A43C77}" type="pres">
      <dgm:prSet presAssocID="{18D8192E-C3B5-43DC-991C-76F9A047ABD2}" presName="bkgdShape" presStyleLbl="node1" presStyleIdx="3" presStyleCnt="5"/>
      <dgm:spPr/>
    </dgm:pt>
    <dgm:pt modelId="{E6423F3E-EB80-4BE6-957B-84110B868046}" type="pres">
      <dgm:prSet presAssocID="{18D8192E-C3B5-43DC-991C-76F9A047ABD2}" presName="nodeTx" presStyleLbl="node1" presStyleIdx="3" presStyleCnt="5">
        <dgm:presLayoutVars>
          <dgm:bulletEnabled val="1"/>
        </dgm:presLayoutVars>
      </dgm:prSet>
      <dgm:spPr/>
    </dgm:pt>
    <dgm:pt modelId="{2D646ACB-1A40-4B9E-8FA7-DA63F8A08195}" type="pres">
      <dgm:prSet presAssocID="{18D8192E-C3B5-43DC-991C-76F9A047ABD2}" presName="invisiNode" presStyleLbl="node1" presStyleIdx="3" presStyleCnt="5"/>
      <dgm:spPr/>
    </dgm:pt>
    <dgm:pt modelId="{6493FA17-4071-4A07-8D8D-824F7B5629F1}" type="pres">
      <dgm:prSet presAssocID="{18D8192E-C3B5-43DC-991C-76F9A047ABD2}" presName="imagNode" presStyleLbl="fgImgPlace1" presStyleIdx="3" presStyleCnt="5"/>
      <dgm:spPr>
        <a:blipFill>
          <a:blip xmlns:r="http://schemas.openxmlformats.org/officeDocument/2006/relationships" r:embed="rId7">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Open hand with solid fill"/>
        </a:ext>
      </dgm:extLst>
    </dgm:pt>
    <dgm:pt modelId="{33B98557-DBBF-4269-968D-645E8A8C6952}" type="pres">
      <dgm:prSet presAssocID="{6C7A3FF0-06D9-48A7-A78B-78E82503541F}" presName="sibTrans" presStyleLbl="sibTrans2D1" presStyleIdx="0" presStyleCnt="0"/>
      <dgm:spPr/>
    </dgm:pt>
    <dgm:pt modelId="{60990F66-3414-45F9-803A-ED81343EF8C5}" type="pres">
      <dgm:prSet presAssocID="{140FB183-E177-4E20-9F27-064CFCE880F1}" presName="compNode" presStyleCnt="0"/>
      <dgm:spPr/>
    </dgm:pt>
    <dgm:pt modelId="{1F709C3D-2ACD-4D57-A1D0-990113B590EB}" type="pres">
      <dgm:prSet presAssocID="{140FB183-E177-4E20-9F27-064CFCE880F1}" presName="bkgdShape" presStyleLbl="node1" presStyleIdx="4" presStyleCnt="5" custLinFactNeighborY="282"/>
      <dgm:spPr/>
    </dgm:pt>
    <dgm:pt modelId="{5E21676D-0585-49C9-B77D-A3E06CC4B3B3}" type="pres">
      <dgm:prSet presAssocID="{140FB183-E177-4E20-9F27-064CFCE880F1}" presName="nodeTx" presStyleLbl="node1" presStyleIdx="4" presStyleCnt="5">
        <dgm:presLayoutVars>
          <dgm:bulletEnabled val="1"/>
        </dgm:presLayoutVars>
      </dgm:prSet>
      <dgm:spPr/>
    </dgm:pt>
    <dgm:pt modelId="{75CBE8AD-CC23-4106-BA2B-A6204DA41FE9}" type="pres">
      <dgm:prSet presAssocID="{140FB183-E177-4E20-9F27-064CFCE880F1}" presName="invisiNode" presStyleLbl="node1" presStyleIdx="4" presStyleCnt="5"/>
      <dgm:spPr/>
    </dgm:pt>
    <dgm:pt modelId="{6677984F-FE1E-45B8-AEE0-28403C6DF5D2}" type="pres">
      <dgm:prSet presAssocID="{140FB183-E177-4E20-9F27-064CFCE880F1}" presName="imagNode" presStyleLbl="fgImgPlace1" presStyleIdx="4" presStyleCnt="5"/>
      <dgm:spPr>
        <a:blipFill>
          <a:blip xmlns:r="http://schemas.openxmlformats.org/officeDocument/2006/relationships" r:embed="rId9">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ycle with people with solid fill"/>
        </a:ext>
      </dgm:extLst>
    </dgm:pt>
  </dgm:ptLst>
  <dgm:cxnLst>
    <dgm:cxn modelId="{99F67906-543F-47CF-9595-691C01F18C04}" srcId="{33E0C0B4-5022-418A-BC42-3FDE58F454A9}" destId="{18D8192E-C3B5-43DC-991C-76F9A047ABD2}" srcOrd="3" destOrd="0" parTransId="{1464FE61-DBF7-4CF8-BE88-E5EA54F17D3A}" sibTransId="{6C7A3FF0-06D9-48A7-A78B-78E82503541F}"/>
    <dgm:cxn modelId="{8C886F0A-1315-45F3-B322-D1300BF47F37}" type="presOf" srcId="{18D8192E-C3B5-43DC-991C-76F9A047ABD2}" destId="{E6423F3E-EB80-4BE6-957B-84110B868046}" srcOrd="1" destOrd="0" presId="urn:microsoft.com/office/officeart/2005/8/layout/hList7"/>
    <dgm:cxn modelId="{863E7F2A-62D9-4869-BB04-8430DCD326E0}" type="presOf" srcId="{C25B92F9-6EBE-47C9-8F30-9A4AFC560761}" destId="{BEA15F41-35C4-4254-883C-E975E1789EB9}" srcOrd="0" destOrd="0" presId="urn:microsoft.com/office/officeart/2005/8/layout/hList7"/>
    <dgm:cxn modelId="{0E739D33-E932-42F2-8FE8-D4ECA3CF5AB9}" type="presOf" srcId="{2CCC1B09-A489-41D1-B76D-DC1AE42C1E2D}" destId="{EF802EA1-36ED-4F61-A79A-E6CA8D3C74AB}" srcOrd="0" destOrd="0" presId="urn:microsoft.com/office/officeart/2005/8/layout/hList7"/>
    <dgm:cxn modelId="{0AEFFD5C-73C5-4961-AAD0-D7720D40454C}" type="presOf" srcId="{2ABC3AF6-B20F-408C-844B-2F79AA3D1DD5}" destId="{53A047DE-C700-477F-8086-27FF3935F3C8}" srcOrd="0" destOrd="0" presId="urn:microsoft.com/office/officeart/2005/8/layout/hList7"/>
    <dgm:cxn modelId="{71A6AE61-9AE0-44C6-B84C-6D5AFA2A2068}" type="presOf" srcId="{2CCC1B09-A489-41D1-B76D-DC1AE42C1E2D}" destId="{59EDF450-3A3A-437A-AA31-0B311E2FCB04}" srcOrd="1" destOrd="0" presId="urn:microsoft.com/office/officeart/2005/8/layout/hList7"/>
    <dgm:cxn modelId="{150AE167-DD2B-4BF3-97DC-F9806365AC91}" type="presOf" srcId="{22075D27-2C05-4E0C-B370-AC5DC2B6562F}" destId="{BBBD6068-A07D-4E87-9CD5-D195A06BBF05}" srcOrd="0" destOrd="0" presId="urn:microsoft.com/office/officeart/2005/8/layout/hList7"/>
    <dgm:cxn modelId="{AA30EE50-B2D1-40F9-8CCF-5EC7BE28B446}" srcId="{33E0C0B4-5022-418A-BC42-3FDE58F454A9}" destId="{C25B92F9-6EBE-47C9-8F30-9A4AFC560761}" srcOrd="2" destOrd="0" parTransId="{DDF7F813-EA94-4A73-8F92-D9DAB9798BFA}" sibTransId="{2ABC3AF6-B20F-408C-844B-2F79AA3D1DD5}"/>
    <dgm:cxn modelId="{FC0DF18E-DC64-4FA2-8944-10277A7711E0}" srcId="{33E0C0B4-5022-418A-BC42-3FDE58F454A9}" destId="{140FB183-E177-4E20-9F27-064CFCE880F1}" srcOrd="4" destOrd="0" parTransId="{460B92B3-55E7-4F70-AE7C-4D0747703ADB}" sibTransId="{8DF4F764-142A-43B3-89BD-D350775B1F97}"/>
    <dgm:cxn modelId="{35FED599-2571-495C-B84B-AB8A1DB0A163}" type="presOf" srcId="{18D8192E-C3B5-43DC-991C-76F9A047ABD2}" destId="{015BAF9E-3770-40DF-8A0C-E574C4A43C77}" srcOrd="0" destOrd="0" presId="urn:microsoft.com/office/officeart/2005/8/layout/hList7"/>
    <dgm:cxn modelId="{FCDFD39B-AE5C-49D7-B8BD-0E7BA540DF93}" type="presOf" srcId="{140FB183-E177-4E20-9F27-064CFCE880F1}" destId="{1F709C3D-2ACD-4D57-A1D0-990113B590EB}" srcOrd="0" destOrd="0" presId="urn:microsoft.com/office/officeart/2005/8/layout/hList7"/>
    <dgm:cxn modelId="{41022DA5-1E6E-4C41-B414-FB7FB8FD150C}" type="presOf" srcId="{22075D27-2C05-4E0C-B370-AC5DC2B6562F}" destId="{D5E59B53-35C8-49D3-9916-629EA7B0BECD}" srcOrd="1" destOrd="0" presId="urn:microsoft.com/office/officeart/2005/8/layout/hList7"/>
    <dgm:cxn modelId="{24832EA6-7D57-4BDA-83A5-F52C08CAF2F8}" type="presOf" srcId="{22EB6B50-C0CA-4F25-AE0E-796DE90C41BF}" destId="{A8406352-0DCA-40B5-89BA-9C909633F907}" srcOrd="0" destOrd="0" presId="urn:microsoft.com/office/officeart/2005/8/layout/hList7"/>
    <dgm:cxn modelId="{883115B1-C32C-49D6-B94F-A3A3598B0CFE}" type="presOf" srcId="{C25B92F9-6EBE-47C9-8F30-9A4AFC560761}" destId="{938897B2-2B2F-44E1-9677-BD4D0F282E6E}" srcOrd="1" destOrd="0" presId="urn:microsoft.com/office/officeart/2005/8/layout/hList7"/>
    <dgm:cxn modelId="{ECCDD6B1-977F-436F-BA6C-08F72F236A53}" type="presOf" srcId="{33E0C0B4-5022-418A-BC42-3FDE58F454A9}" destId="{E577CF20-8295-440B-B275-3C036B392EE3}" srcOrd="0" destOrd="0" presId="urn:microsoft.com/office/officeart/2005/8/layout/hList7"/>
    <dgm:cxn modelId="{68C7E4BD-B3E8-4CCF-A9CE-74F06F0D5D8A}" srcId="{33E0C0B4-5022-418A-BC42-3FDE58F454A9}" destId="{2CCC1B09-A489-41D1-B76D-DC1AE42C1E2D}" srcOrd="0" destOrd="0" parTransId="{2D98254D-5EC5-4AC5-9CE0-AA723219A3F5}" sibTransId="{22EB6B50-C0CA-4F25-AE0E-796DE90C41BF}"/>
    <dgm:cxn modelId="{60396ABE-7B89-4CBE-A848-BD0282490044}" srcId="{33E0C0B4-5022-418A-BC42-3FDE58F454A9}" destId="{22075D27-2C05-4E0C-B370-AC5DC2B6562F}" srcOrd="1" destOrd="0" parTransId="{168A49C3-A400-41DF-AF56-057D952013E4}" sibTransId="{B9507A26-730D-4B79-9EB7-1765F2DAFC27}"/>
    <dgm:cxn modelId="{AF45FDDF-33AF-4FB0-8FB9-191F7F1B1A8C}" type="presOf" srcId="{140FB183-E177-4E20-9F27-064CFCE880F1}" destId="{5E21676D-0585-49C9-B77D-A3E06CC4B3B3}" srcOrd="1" destOrd="0" presId="urn:microsoft.com/office/officeart/2005/8/layout/hList7"/>
    <dgm:cxn modelId="{74198FF8-27CA-4F54-8A8F-009928F85F46}" type="presOf" srcId="{6C7A3FF0-06D9-48A7-A78B-78E82503541F}" destId="{33B98557-DBBF-4269-968D-645E8A8C6952}" srcOrd="0" destOrd="0" presId="urn:microsoft.com/office/officeart/2005/8/layout/hList7"/>
    <dgm:cxn modelId="{5AF991FA-AA09-4452-8F9E-A2B77B4F824E}" type="presOf" srcId="{B9507A26-730D-4B79-9EB7-1765F2DAFC27}" destId="{4E89369A-D9D6-43DA-B48F-C5611ECADBE2}" srcOrd="0" destOrd="0" presId="urn:microsoft.com/office/officeart/2005/8/layout/hList7"/>
    <dgm:cxn modelId="{68D0AC1F-41FD-42DF-BE5B-326A487C62A7}" type="presParOf" srcId="{E577CF20-8295-440B-B275-3C036B392EE3}" destId="{EC6022C4-C45C-47AF-B0F3-3B9A21C7936C}" srcOrd="0" destOrd="0" presId="urn:microsoft.com/office/officeart/2005/8/layout/hList7"/>
    <dgm:cxn modelId="{B45B332C-E493-42AB-A75D-CDD883286D8D}" type="presParOf" srcId="{E577CF20-8295-440B-B275-3C036B392EE3}" destId="{50E18C13-C834-48D8-ABA1-024988F90723}" srcOrd="1" destOrd="0" presId="urn:microsoft.com/office/officeart/2005/8/layout/hList7"/>
    <dgm:cxn modelId="{2C16FA01-42DC-4D94-A0EC-BD97D7591D64}" type="presParOf" srcId="{50E18C13-C834-48D8-ABA1-024988F90723}" destId="{BAF32F98-BEC2-4EF0-8C0F-4A9863078F00}" srcOrd="0" destOrd="0" presId="urn:microsoft.com/office/officeart/2005/8/layout/hList7"/>
    <dgm:cxn modelId="{E1C7B095-C1E0-4178-87AC-7943DAB98F59}" type="presParOf" srcId="{BAF32F98-BEC2-4EF0-8C0F-4A9863078F00}" destId="{EF802EA1-36ED-4F61-A79A-E6CA8D3C74AB}" srcOrd="0" destOrd="0" presId="urn:microsoft.com/office/officeart/2005/8/layout/hList7"/>
    <dgm:cxn modelId="{098028F5-9985-45C4-BD4D-C0DBE3868342}" type="presParOf" srcId="{BAF32F98-BEC2-4EF0-8C0F-4A9863078F00}" destId="{59EDF450-3A3A-437A-AA31-0B311E2FCB04}" srcOrd="1" destOrd="0" presId="urn:microsoft.com/office/officeart/2005/8/layout/hList7"/>
    <dgm:cxn modelId="{66B5430A-156D-4BBA-B607-EE7DF49FD639}" type="presParOf" srcId="{BAF32F98-BEC2-4EF0-8C0F-4A9863078F00}" destId="{61002F10-389C-4DD6-B568-D88BCDEDC5EA}" srcOrd="2" destOrd="0" presId="urn:microsoft.com/office/officeart/2005/8/layout/hList7"/>
    <dgm:cxn modelId="{99040C89-A771-478F-B953-D534CBBC658B}" type="presParOf" srcId="{BAF32F98-BEC2-4EF0-8C0F-4A9863078F00}" destId="{B7005E98-C29F-4F5A-B0F4-22357A7918BA}" srcOrd="3" destOrd="0" presId="urn:microsoft.com/office/officeart/2005/8/layout/hList7"/>
    <dgm:cxn modelId="{48FBD676-4248-4FAE-A432-4A1DDAFA1499}" type="presParOf" srcId="{50E18C13-C834-48D8-ABA1-024988F90723}" destId="{A8406352-0DCA-40B5-89BA-9C909633F907}" srcOrd="1" destOrd="0" presId="urn:microsoft.com/office/officeart/2005/8/layout/hList7"/>
    <dgm:cxn modelId="{51F39990-206F-4150-AB5A-C44C5081B476}" type="presParOf" srcId="{50E18C13-C834-48D8-ABA1-024988F90723}" destId="{891EEBC2-0571-41C6-A24E-25C7AA20DCF6}" srcOrd="2" destOrd="0" presId="urn:microsoft.com/office/officeart/2005/8/layout/hList7"/>
    <dgm:cxn modelId="{E5014FDE-5D03-42B7-8E5B-55C6560FB780}" type="presParOf" srcId="{891EEBC2-0571-41C6-A24E-25C7AA20DCF6}" destId="{BBBD6068-A07D-4E87-9CD5-D195A06BBF05}" srcOrd="0" destOrd="0" presId="urn:microsoft.com/office/officeart/2005/8/layout/hList7"/>
    <dgm:cxn modelId="{A7372CED-C621-442A-92C1-C8BD6739FC02}" type="presParOf" srcId="{891EEBC2-0571-41C6-A24E-25C7AA20DCF6}" destId="{D5E59B53-35C8-49D3-9916-629EA7B0BECD}" srcOrd="1" destOrd="0" presId="urn:microsoft.com/office/officeart/2005/8/layout/hList7"/>
    <dgm:cxn modelId="{655279D6-81C6-4D9F-9F1C-285198C9BE43}" type="presParOf" srcId="{891EEBC2-0571-41C6-A24E-25C7AA20DCF6}" destId="{88BDF6FA-573F-41B9-AE54-8F4236B74BC7}" srcOrd="2" destOrd="0" presId="urn:microsoft.com/office/officeart/2005/8/layout/hList7"/>
    <dgm:cxn modelId="{816E1CCF-2158-4781-9E67-08B6157BC1DF}" type="presParOf" srcId="{891EEBC2-0571-41C6-A24E-25C7AA20DCF6}" destId="{8ADD318A-C6EF-4641-A226-C106A1E50DE6}" srcOrd="3" destOrd="0" presId="urn:microsoft.com/office/officeart/2005/8/layout/hList7"/>
    <dgm:cxn modelId="{F76C7D14-F7CF-4E97-BCFD-601C42806343}" type="presParOf" srcId="{50E18C13-C834-48D8-ABA1-024988F90723}" destId="{4E89369A-D9D6-43DA-B48F-C5611ECADBE2}" srcOrd="3" destOrd="0" presId="urn:microsoft.com/office/officeart/2005/8/layout/hList7"/>
    <dgm:cxn modelId="{1D804D6F-D5C1-455D-B63C-53081A5D318C}" type="presParOf" srcId="{50E18C13-C834-48D8-ABA1-024988F90723}" destId="{5CD84F57-5398-41F6-A10C-A8FA3C85D6BE}" srcOrd="4" destOrd="0" presId="urn:microsoft.com/office/officeart/2005/8/layout/hList7"/>
    <dgm:cxn modelId="{C5A7B2C9-CE76-47F9-9F44-BEF9145D49EA}" type="presParOf" srcId="{5CD84F57-5398-41F6-A10C-A8FA3C85D6BE}" destId="{BEA15F41-35C4-4254-883C-E975E1789EB9}" srcOrd="0" destOrd="0" presId="urn:microsoft.com/office/officeart/2005/8/layout/hList7"/>
    <dgm:cxn modelId="{2E997729-24DD-4F5B-A8F0-667D71851490}" type="presParOf" srcId="{5CD84F57-5398-41F6-A10C-A8FA3C85D6BE}" destId="{938897B2-2B2F-44E1-9677-BD4D0F282E6E}" srcOrd="1" destOrd="0" presId="urn:microsoft.com/office/officeart/2005/8/layout/hList7"/>
    <dgm:cxn modelId="{EBE8710B-C77D-4634-A4D3-3539FC9CC66E}" type="presParOf" srcId="{5CD84F57-5398-41F6-A10C-A8FA3C85D6BE}" destId="{8CBBF81A-288C-4725-BE78-D517680DB2C5}" srcOrd="2" destOrd="0" presId="urn:microsoft.com/office/officeart/2005/8/layout/hList7"/>
    <dgm:cxn modelId="{38264B43-2151-4305-91E4-615BD8B0C067}" type="presParOf" srcId="{5CD84F57-5398-41F6-A10C-A8FA3C85D6BE}" destId="{12231792-6894-49BB-80C1-ACD9DB087DE1}" srcOrd="3" destOrd="0" presId="urn:microsoft.com/office/officeart/2005/8/layout/hList7"/>
    <dgm:cxn modelId="{2204297F-572E-44E8-A421-7DA96A740AAA}" type="presParOf" srcId="{50E18C13-C834-48D8-ABA1-024988F90723}" destId="{53A047DE-C700-477F-8086-27FF3935F3C8}" srcOrd="5" destOrd="0" presId="urn:microsoft.com/office/officeart/2005/8/layout/hList7"/>
    <dgm:cxn modelId="{E844BE4E-8962-4882-8DBB-5D94497986A9}" type="presParOf" srcId="{50E18C13-C834-48D8-ABA1-024988F90723}" destId="{D6757FEB-B001-4A1F-B6B9-747034913FE7}" srcOrd="6" destOrd="0" presId="urn:microsoft.com/office/officeart/2005/8/layout/hList7"/>
    <dgm:cxn modelId="{6DA164FE-B74D-491D-B9AE-84C391B10CAC}" type="presParOf" srcId="{D6757FEB-B001-4A1F-B6B9-747034913FE7}" destId="{015BAF9E-3770-40DF-8A0C-E574C4A43C77}" srcOrd="0" destOrd="0" presId="urn:microsoft.com/office/officeart/2005/8/layout/hList7"/>
    <dgm:cxn modelId="{1A666A18-3C8F-44A1-B4B3-B4BF1F8A0BBF}" type="presParOf" srcId="{D6757FEB-B001-4A1F-B6B9-747034913FE7}" destId="{E6423F3E-EB80-4BE6-957B-84110B868046}" srcOrd="1" destOrd="0" presId="urn:microsoft.com/office/officeart/2005/8/layout/hList7"/>
    <dgm:cxn modelId="{27E55C6C-741A-452E-883B-38003A01DE12}" type="presParOf" srcId="{D6757FEB-B001-4A1F-B6B9-747034913FE7}" destId="{2D646ACB-1A40-4B9E-8FA7-DA63F8A08195}" srcOrd="2" destOrd="0" presId="urn:microsoft.com/office/officeart/2005/8/layout/hList7"/>
    <dgm:cxn modelId="{5881F9D1-D69F-4678-8016-09D5486B56CE}" type="presParOf" srcId="{D6757FEB-B001-4A1F-B6B9-747034913FE7}" destId="{6493FA17-4071-4A07-8D8D-824F7B5629F1}" srcOrd="3" destOrd="0" presId="urn:microsoft.com/office/officeart/2005/8/layout/hList7"/>
    <dgm:cxn modelId="{5A1F789B-821B-4530-9A0A-9BC1270A3C12}" type="presParOf" srcId="{50E18C13-C834-48D8-ABA1-024988F90723}" destId="{33B98557-DBBF-4269-968D-645E8A8C6952}" srcOrd="7" destOrd="0" presId="urn:microsoft.com/office/officeart/2005/8/layout/hList7"/>
    <dgm:cxn modelId="{56E9DF92-39B7-445C-A211-A8BBF0B1EBB4}" type="presParOf" srcId="{50E18C13-C834-48D8-ABA1-024988F90723}" destId="{60990F66-3414-45F9-803A-ED81343EF8C5}" srcOrd="8" destOrd="0" presId="urn:microsoft.com/office/officeart/2005/8/layout/hList7"/>
    <dgm:cxn modelId="{42957ADC-1F71-46EF-995F-8FDA10CB4095}" type="presParOf" srcId="{60990F66-3414-45F9-803A-ED81343EF8C5}" destId="{1F709C3D-2ACD-4D57-A1D0-990113B590EB}" srcOrd="0" destOrd="0" presId="urn:microsoft.com/office/officeart/2005/8/layout/hList7"/>
    <dgm:cxn modelId="{BE8AD897-09BA-4C46-B7E9-A960DFD9C839}" type="presParOf" srcId="{60990F66-3414-45F9-803A-ED81343EF8C5}" destId="{5E21676D-0585-49C9-B77D-A3E06CC4B3B3}" srcOrd="1" destOrd="0" presId="urn:microsoft.com/office/officeart/2005/8/layout/hList7"/>
    <dgm:cxn modelId="{82445A6E-7523-4161-B786-9A7D43D6492E}" type="presParOf" srcId="{60990F66-3414-45F9-803A-ED81343EF8C5}" destId="{75CBE8AD-CC23-4106-BA2B-A6204DA41FE9}" srcOrd="2" destOrd="0" presId="urn:microsoft.com/office/officeart/2005/8/layout/hList7"/>
    <dgm:cxn modelId="{2E73739D-4560-4163-A19C-738BB8D1D019}" type="presParOf" srcId="{60990F66-3414-45F9-803A-ED81343EF8C5}" destId="{6677984F-FE1E-45B8-AEE0-28403C6DF5D2}" srcOrd="3" destOrd="0" presId="urn:microsoft.com/office/officeart/2005/8/layout/hList7"/>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C4ED3971-ED10-441E-9B3C-6F844C12DEA4}" type="doc">
      <dgm:prSet loTypeId="urn:microsoft.com/office/officeart/2005/8/layout/pList2" loCatId="list" qsTypeId="urn:microsoft.com/office/officeart/2005/8/quickstyle/simple1" qsCatId="simple" csTypeId="urn:microsoft.com/office/officeart/2005/8/colors/accent5_1" csCatId="accent5" phldr="1"/>
      <dgm:spPr/>
      <dgm:t>
        <a:bodyPr/>
        <a:lstStyle/>
        <a:p>
          <a:endParaRPr lang="en-US"/>
        </a:p>
      </dgm:t>
    </dgm:pt>
    <dgm:pt modelId="{FA86CCBE-348F-4090-BE5E-2E2ED37D7E14}">
      <dgm:prSet/>
      <dgm:spPr/>
      <dgm:t>
        <a:bodyPr/>
        <a:lstStyle/>
        <a:p>
          <a:r>
            <a:rPr lang="en-US" dirty="0">
              <a:solidFill>
                <a:schemeClr val="accent6">
                  <a:lumMod val="10000"/>
                </a:schemeClr>
              </a:solidFill>
              <a:latin typeface="Abadi" panose="020B0604020104020204" pitchFamily="34" charset="0"/>
            </a:rPr>
            <a:t>Formal Resolution</a:t>
          </a:r>
        </a:p>
      </dgm:t>
    </dgm:pt>
    <dgm:pt modelId="{84F094A8-C75C-447E-9ED8-6BEC45DDECE7}" type="parTrans" cxnId="{FA90A94A-99F9-4823-B51A-7C653A94D6B1}">
      <dgm:prSet/>
      <dgm:spPr/>
      <dgm:t>
        <a:bodyPr/>
        <a:lstStyle/>
        <a:p>
          <a:endParaRPr lang="en-US">
            <a:solidFill>
              <a:srgbClr val="333F4C"/>
            </a:solidFill>
          </a:endParaRPr>
        </a:p>
      </dgm:t>
    </dgm:pt>
    <dgm:pt modelId="{39542D2E-537B-4CCB-B287-4AF4AC5D72D8}" type="sibTrans" cxnId="{FA90A94A-99F9-4823-B51A-7C653A94D6B1}">
      <dgm:prSet/>
      <dgm:spPr/>
      <dgm:t>
        <a:bodyPr/>
        <a:lstStyle/>
        <a:p>
          <a:endParaRPr lang="en-US">
            <a:solidFill>
              <a:srgbClr val="333F4C"/>
            </a:solidFill>
          </a:endParaRPr>
        </a:p>
      </dgm:t>
    </dgm:pt>
    <dgm:pt modelId="{5EE2D127-ABC2-4D3A-A08F-5B45DF92A49F}">
      <dgm:prSet/>
      <dgm:spPr/>
      <dgm:t>
        <a:bodyPr/>
        <a:lstStyle/>
        <a:p>
          <a:r>
            <a:rPr lang="en-US" dirty="0">
              <a:solidFill>
                <a:schemeClr val="accent6">
                  <a:lumMod val="10000"/>
                </a:schemeClr>
              </a:solidFill>
              <a:latin typeface="Abadi" panose="020B0604020104020204" pitchFamily="34" charset="0"/>
            </a:rPr>
            <a:t>Informal Resolution</a:t>
          </a:r>
        </a:p>
      </dgm:t>
    </dgm:pt>
    <dgm:pt modelId="{9BB47424-D7AC-412D-A624-793C111051FA}" type="parTrans" cxnId="{868F52B9-03BB-48B2-9C36-5A9319E70CED}">
      <dgm:prSet/>
      <dgm:spPr/>
      <dgm:t>
        <a:bodyPr/>
        <a:lstStyle/>
        <a:p>
          <a:endParaRPr lang="en-US">
            <a:solidFill>
              <a:srgbClr val="333F4C"/>
            </a:solidFill>
          </a:endParaRPr>
        </a:p>
      </dgm:t>
    </dgm:pt>
    <dgm:pt modelId="{9235D49A-7A3A-4EE1-8953-39CCC6A5BD60}" type="sibTrans" cxnId="{868F52B9-03BB-48B2-9C36-5A9319E70CED}">
      <dgm:prSet/>
      <dgm:spPr/>
      <dgm:t>
        <a:bodyPr/>
        <a:lstStyle/>
        <a:p>
          <a:endParaRPr lang="en-US">
            <a:solidFill>
              <a:srgbClr val="333F4C"/>
            </a:solidFill>
          </a:endParaRPr>
        </a:p>
      </dgm:t>
    </dgm:pt>
    <dgm:pt modelId="{CA8FBD9A-0448-4CB6-BF2B-1EF954D33C6A}">
      <dgm:prSet/>
      <dgm:spPr/>
      <dgm:t>
        <a:bodyPr/>
        <a:lstStyle/>
        <a:p>
          <a:r>
            <a:rPr lang="en-US" dirty="0">
              <a:solidFill>
                <a:schemeClr val="accent6">
                  <a:lumMod val="10000"/>
                </a:schemeClr>
              </a:solidFill>
              <a:latin typeface="Abadi" panose="020B0604020104020204" pitchFamily="34" charset="0"/>
            </a:rPr>
            <a:t>Resources &amp; Assistance</a:t>
          </a:r>
        </a:p>
      </dgm:t>
    </dgm:pt>
    <dgm:pt modelId="{238E73DE-A551-462F-963B-6C8EBF7A8909}" type="parTrans" cxnId="{7808700C-BA1E-417B-814C-C6B5A4C07C66}">
      <dgm:prSet/>
      <dgm:spPr/>
      <dgm:t>
        <a:bodyPr/>
        <a:lstStyle/>
        <a:p>
          <a:endParaRPr lang="en-US">
            <a:solidFill>
              <a:srgbClr val="333F4C"/>
            </a:solidFill>
          </a:endParaRPr>
        </a:p>
      </dgm:t>
    </dgm:pt>
    <dgm:pt modelId="{8C9DDA1E-9192-4CB1-979D-D1CE18DBE768}" type="sibTrans" cxnId="{7808700C-BA1E-417B-814C-C6B5A4C07C66}">
      <dgm:prSet/>
      <dgm:spPr/>
      <dgm:t>
        <a:bodyPr/>
        <a:lstStyle/>
        <a:p>
          <a:endParaRPr lang="en-US">
            <a:solidFill>
              <a:srgbClr val="333F4C"/>
            </a:solidFill>
          </a:endParaRPr>
        </a:p>
      </dgm:t>
    </dgm:pt>
    <dgm:pt modelId="{850EBFE3-8856-479A-8972-091963E0637A}" type="pres">
      <dgm:prSet presAssocID="{C4ED3971-ED10-441E-9B3C-6F844C12DEA4}" presName="Name0" presStyleCnt="0">
        <dgm:presLayoutVars>
          <dgm:dir/>
          <dgm:resizeHandles val="exact"/>
        </dgm:presLayoutVars>
      </dgm:prSet>
      <dgm:spPr/>
    </dgm:pt>
    <dgm:pt modelId="{6EB96623-C85E-40AE-9A14-5006AFDD4325}" type="pres">
      <dgm:prSet presAssocID="{C4ED3971-ED10-441E-9B3C-6F844C12DEA4}" presName="bkgdShp" presStyleLbl="alignAccFollowNode1" presStyleIdx="0" presStyleCnt="1" custScaleY="127479"/>
      <dgm:spPr/>
    </dgm:pt>
    <dgm:pt modelId="{7967D96E-3B87-44BA-81C8-AA770FD7C063}" type="pres">
      <dgm:prSet presAssocID="{C4ED3971-ED10-441E-9B3C-6F844C12DEA4}" presName="linComp" presStyleCnt="0"/>
      <dgm:spPr/>
    </dgm:pt>
    <dgm:pt modelId="{6ECBE224-9FE9-47F4-AEBA-D4BCA54FF57B}" type="pres">
      <dgm:prSet presAssocID="{FA86CCBE-348F-4090-BE5E-2E2ED37D7E14}" presName="compNode" presStyleCnt="0"/>
      <dgm:spPr/>
    </dgm:pt>
    <dgm:pt modelId="{9BFB19F6-34F3-448B-BCC3-9A6644F20E37}" type="pres">
      <dgm:prSet presAssocID="{FA86CCBE-348F-4090-BE5E-2E2ED37D7E14}" presName="node" presStyleLbl="node1" presStyleIdx="0" presStyleCnt="3">
        <dgm:presLayoutVars>
          <dgm:bulletEnabled val="1"/>
        </dgm:presLayoutVars>
      </dgm:prSet>
      <dgm:spPr/>
    </dgm:pt>
    <dgm:pt modelId="{20FAE588-A851-43CB-8F8F-2C59697A636E}" type="pres">
      <dgm:prSet presAssocID="{FA86CCBE-348F-4090-BE5E-2E2ED37D7E14}" presName="invisiNode" presStyleLbl="node1" presStyleIdx="0" presStyleCnt="3"/>
      <dgm:spPr/>
    </dgm:pt>
    <dgm:pt modelId="{26A250EF-BE14-46AB-B9E1-1E4E7CF40718}" type="pres">
      <dgm:prSet presAssocID="{FA86CCBE-348F-4090-BE5E-2E2ED37D7E1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3463CD05-08F1-47CD-A15E-427FF84ADF19}" type="pres">
      <dgm:prSet presAssocID="{39542D2E-537B-4CCB-B287-4AF4AC5D72D8}" presName="sibTrans" presStyleLbl="sibTrans2D1" presStyleIdx="0" presStyleCnt="0"/>
      <dgm:spPr/>
    </dgm:pt>
    <dgm:pt modelId="{B642CB51-CE98-47F6-A93C-B7D5CF7FC650}" type="pres">
      <dgm:prSet presAssocID="{5EE2D127-ABC2-4D3A-A08F-5B45DF92A49F}" presName="compNode" presStyleCnt="0"/>
      <dgm:spPr/>
    </dgm:pt>
    <dgm:pt modelId="{B3659FC1-CD4E-44D8-ADEC-F7CE887AEF2E}" type="pres">
      <dgm:prSet presAssocID="{5EE2D127-ABC2-4D3A-A08F-5B45DF92A49F}" presName="node" presStyleLbl="node1" presStyleIdx="1" presStyleCnt="3">
        <dgm:presLayoutVars>
          <dgm:bulletEnabled val="1"/>
        </dgm:presLayoutVars>
      </dgm:prSet>
      <dgm:spPr/>
    </dgm:pt>
    <dgm:pt modelId="{F200E8DF-BA5D-4D03-A6B3-D826595D9036}" type="pres">
      <dgm:prSet presAssocID="{5EE2D127-ABC2-4D3A-A08F-5B45DF92A49F}" presName="invisiNode" presStyleLbl="node1" presStyleIdx="1" presStyleCnt="3"/>
      <dgm:spPr/>
    </dgm:pt>
    <dgm:pt modelId="{30F596E6-0946-4BC4-BA81-B2F7C2FE16AB}" type="pres">
      <dgm:prSet presAssocID="{5EE2D127-ABC2-4D3A-A08F-5B45DF92A49F}"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outline"/>
        </a:ext>
      </dgm:extLst>
    </dgm:pt>
    <dgm:pt modelId="{29F29EDB-50A7-4D62-B6ED-9515820FAD4A}" type="pres">
      <dgm:prSet presAssocID="{9235D49A-7A3A-4EE1-8953-39CCC6A5BD60}" presName="sibTrans" presStyleLbl="sibTrans2D1" presStyleIdx="0" presStyleCnt="0"/>
      <dgm:spPr/>
    </dgm:pt>
    <dgm:pt modelId="{CC7952BD-03B9-4D9E-B0FF-735BBA589389}" type="pres">
      <dgm:prSet presAssocID="{CA8FBD9A-0448-4CB6-BF2B-1EF954D33C6A}" presName="compNode" presStyleCnt="0"/>
      <dgm:spPr/>
    </dgm:pt>
    <dgm:pt modelId="{F0BBDB2F-0F03-4756-9B4B-A8A7FED38ADC}" type="pres">
      <dgm:prSet presAssocID="{CA8FBD9A-0448-4CB6-BF2B-1EF954D33C6A}" presName="node" presStyleLbl="node1" presStyleIdx="2" presStyleCnt="3">
        <dgm:presLayoutVars>
          <dgm:bulletEnabled val="1"/>
        </dgm:presLayoutVars>
      </dgm:prSet>
      <dgm:spPr/>
    </dgm:pt>
    <dgm:pt modelId="{C8B5234B-DDAE-4A21-A7F2-A37F21A39FD1}" type="pres">
      <dgm:prSet presAssocID="{CA8FBD9A-0448-4CB6-BF2B-1EF954D33C6A}" presName="invisiNode" presStyleLbl="node1" presStyleIdx="2" presStyleCnt="3"/>
      <dgm:spPr/>
    </dgm:pt>
    <dgm:pt modelId="{49AEAC90-910B-4270-83AC-2B2AA94D4F3D}" type="pres">
      <dgm:prSet presAssocID="{CA8FBD9A-0448-4CB6-BF2B-1EF954D33C6A}"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are with solid fill"/>
        </a:ext>
      </dgm:extLst>
    </dgm:pt>
  </dgm:ptLst>
  <dgm:cxnLst>
    <dgm:cxn modelId="{7808700C-BA1E-417B-814C-C6B5A4C07C66}" srcId="{C4ED3971-ED10-441E-9B3C-6F844C12DEA4}" destId="{CA8FBD9A-0448-4CB6-BF2B-1EF954D33C6A}" srcOrd="2" destOrd="0" parTransId="{238E73DE-A551-462F-963B-6C8EBF7A8909}" sibTransId="{8C9DDA1E-9192-4CB1-979D-D1CE18DBE768}"/>
    <dgm:cxn modelId="{707B2229-CCD3-487D-8BD7-9CB71F1AD28A}" type="presOf" srcId="{C4ED3971-ED10-441E-9B3C-6F844C12DEA4}" destId="{850EBFE3-8856-479A-8972-091963E0637A}" srcOrd="0" destOrd="0" presId="urn:microsoft.com/office/officeart/2005/8/layout/pList2"/>
    <dgm:cxn modelId="{01D7E239-6106-446C-BEB2-6DA87562FC75}" type="presOf" srcId="{9235D49A-7A3A-4EE1-8953-39CCC6A5BD60}" destId="{29F29EDB-50A7-4D62-B6ED-9515820FAD4A}" srcOrd="0" destOrd="0" presId="urn:microsoft.com/office/officeart/2005/8/layout/pList2"/>
    <dgm:cxn modelId="{FC12BA61-B40B-4B62-BB31-5AEB2508C453}" type="presOf" srcId="{5EE2D127-ABC2-4D3A-A08F-5B45DF92A49F}" destId="{B3659FC1-CD4E-44D8-ADEC-F7CE887AEF2E}" srcOrd="0" destOrd="0" presId="urn:microsoft.com/office/officeart/2005/8/layout/pList2"/>
    <dgm:cxn modelId="{FA90A94A-99F9-4823-B51A-7C653A94D6B1}" srcId="{C4ED3971-ED10-441E-9B3C-6F844C12DEA4}" destId="{FA86CCBE-348F-4090-BE5E-2E2ED37D7E14}" srcOrd="0" destOrd="0" parTransId="{84F094A8-C75C-447E-9ED8-6BEC45DDECE7}" sibTransId="{39542D2E-537B-4CCB-B287-4AF4AC5D72D8}"/>
    <dgm:cxn modelId="{C230ED84-F535-42C1-B346-A3C6F69CE49C}" type="presOf" srcId="{FA86CCBE-348F-4090-BE5E-2E2ED37D7E14}" destId="{9BFB19F6-34F3-448B-BCC3-9A6644F20E37}" srcOrd="0" destOrd="0" presId="urn:microsoft.com/office/officeart/2005/8/layout/pList2"/>
    <dgm:cxn modelId="{8E3A9BA4-2961-49A1-9F6E-C28A2F203272}" type="presOf" srcId="{CA8FBD9A-0448-4CB6-BF2B-1EF954D33C6A}" destId="{F0BBDB2F-0F03-4756-9B4B-A8A7FED38ADC}" srcOrd="0" destOrd="0" presId="urn:microsoft.com/office/officeart/2005/8/layout/pList2"/>
    <dgm:cxn modelId="{190D97B8-4C3A-43C3-9E41-8CD60311388A}" type="presOf" srcId="{39542D2E-537B-4CCB-B287-4AF4AC5D72D8}" destId="{3463CD05-08F1-47CD-A15E-427FF84ADF19}" srcOrd="0" destOrd="0" presId="urn:microsoft.com/office/officeart/2005/8/layout/pList2"/>
    <dgm:cxn modelId="{868F52B9-03BB-48B2-9C36-5A9319E70CED}" srcId="{C4ED3971-ED10-441E-9B3C-6F844C12DEA4}" destId="{5EE2D127-ABC2-4D3A-A08F-5B45DF92A49F}" srcOrd="1" destOrd="0" parTransId="{9BB47424-D7AC-412D-A624-793C111051FA}" sibTransId="{9235D49A-7A3A-4EE1-8953-39CCC6A5BD60}"/>
    <dgm:cxn modelId="{A9D4E33B-3273-4C38-A00B-6A506D7AB767}" type="presParOf" srcId="{850EBFE3-8856-479A-8972-091963E0637A}" destId="{6EB96623-C85E-40AE-9A14-5006AFDD4325}" srcOrd="0" destOrd="0" presId="urn:microsoft.com/office/officeart/2005/8/layout/pList2"/>
    <dgm:cxn modelId="{2ABF1560-2F72-4991-B4E6-1C8D423AA24C}" type="presParOf" srcId="{850EBFE3-8856-479A-8972-091963E0637A}" destId="{7967D96E-3B87-44BA-81C8-AA770FD7C063}" srcOrd="1" destOrd="0" presId="urn:microsoft.com/office/officeart/2005/8/layout/pList2"/>
    <dgm:cxn modelId="{394045D9-7291-4DD3-932D-C2B98D15FCFC}" type="presParOf" srcId="{7967D96E-3B87-44BA-81C8-AA770FD7C063}" destId="{6ECBE224-9FE9-47F4-AEBA-D4BCA54FF57B}" srcOrd="0" destOrd="0" presId="urn:microsoft.com/office/officeart/2005/8/layout/pList2"/>
    <dgm:cxn modelId="{5D4ECA50-62F9-4291-8E22-603569B57898}" type="presParOf" srcId="{6ECBE224-9FE9-47F4-AEBA-D4BCA54FF57B}" destId="{9BFB19F6-34F3-448B-BCC3-9A6644F20E37}" srcOrd="0" destOrd="0" presId="urn:microsoft.com/office/officeart/2005/8/layout/pList2"/>
    <dgm:cxn modelId="{E8494E34-B5E8-4D07-8247-A6BE7BFD6C29}" type="presParOf" srcId="{6ECBE224-9FE9-47F4-AEBA-D4BCA54FF57B}" destId="{20FAE588-A851-43CB-8F8F-2C59697A636E}" srcOrd="1" destOrd="0" presId="urn:microsoft.com/office/officeart/2005/8/layout/pList2"/>
    <dgm:cxn modelId="{20994593-FEF6-4F9B-A8C1-58B072F71FDB}" type="presParOf" srcId="{6ECBE224-9FE9-47F4-AEBA-D4BCA54FF57B}" destId="{26A250EF-BE14-46AB-B9E1-1E4E7CF40718}" srcOrd="2" destOrd="0" presId="urn:microsoft.com/office/officeart/2005/8/layout/pList2"/>
    <dgm:cxn modelId="{851D4C0B-F3C6-4A03-A9CD-5A9174C98F83}" type="presParOf" srcId="{7967D96E-3B87-44BA-81C8-AA770FD7C063}" destId="{3463CD05-08F1-47CD-A15E-427FF84ADF19}" srcOrd="1" destOrd="0" presId="urn:microsoft.com/office/officeart/2005/8/layout/pList2"/>
    <dgm:cxn modelId="{1261E4AE-BE7D-4B51-AE90-DF92705C9933}" type="presParOf" srcId="{7967D96E-3B87-44BA-81C8-AA770FD7C063}" destId="{B642CB51-CE98-47F6-A93C-B7D5CF7FC650}" srcOrd="2" destOrd="0" presId="urn:microsoft.com/office/officeart/2005/8/layout/pList2"/>
    <dgm:cxn modelId="{C40A0B05-6299-418B-9096-13E96D43A590}" type="presParOf" srcId="{B642CB51-CE98-47F6-A93C-B7D5CF7FC650}" destId="{B3659FC1-CD4E-44D8-ADEC-F7CE887AEF2E}" srcOrd="0" destOrd="0" presId="urn:microsoft.com/office/officeart/2005/8/layout/pList2"/>
    <dgm:cxn modelId="{BA3DD844-A06B-4691-BA31-CFDFF7EA0D39}" type="presParOf" srcId="{B642CB51-CE98-47F6-A93C-B7D5CF7FC650}" destId="{F200E8DF-BA5D-4D03-A6B3-D826595D9036}" srcOrd="1" destOrd="0" presId="urn:microsoft.com/office/officeart/2005/8/layout/pList2"/>
    <dgm:cxn modelId="{B7F82779-EA79-4A1E-821A-C8B8320B5836}" type="presParOf" srcId="{B642CB51-CE98-47F6-A93C-B7D5CF7FC650}" destId="{30F596E6-0946-4BC4-BA81-B2F7C2FE16AB}" srcOrd="2" destOrd="0" presId="urn:microsoft.com/office/officeart/2005/8/layout/pList2"/>
    <dgm:cxn modelId="{89C3C1E8-5C17-49EC-BEA6-3CD6C8889173}" type="presParOf" srcId="{7967D96E-3B87-44BA-81C8-AA770FD7C063}" destId="{29F29EDB-50A7-4D62-B6ED-9515820FAD4A}" srcOrd="3" destOrd="0" presId="urn:microsoft.com/office/officeart/2005/8/layout/pList2"/>
    <dgm:cxn modelId="{5F44866A-AAF2-4A7F-AF8F-669C82B9D3AF}" type="presParOf" srcId="{7967D96E-3B87-44BA-81C8-AA770FD7C063}" destId="{CC7952BD-03B9-4D9E-B0FF-735BBA589389}" srcOrd="4" destOrd="0" presId="urn:microsoft.com/office/officeart/2005/8/layout/pList2"/>
    <dgm:cxn modelId="{1E0F3F39-45C2-424B-99AF-A382B63A4D2F}" type="presParOf" srcId="{CC7952BD-03B9-4D9E-B0FF-735BBA589389}" destId="{F0BBDB2F-0F03-4756-9B4B-A8A7FED38ADC}" srcOrd="0" destOrd="0" presId="urn:microsoft.com/office/officeart/2005/8/layout/pList2"/>
    <dgm:cxn modelId="{4E9B12BF-EE6A-4006-8AE1-89D88061FCBB}" type="presParOf" srcId="{CC7952BD-03B9-4D9E-B0FF-735BBA589389}" destId="{C8B5234B-DDAE-4A21-A7F2-A37F21A39FD1}" srcOrd="1" destOrd="0" presId="urn:microsoft.com/office/officeart/2005/8/layout/pList2"/>
    <dgm:cxn modelId="{EB69FCF3-8BC9-4FE5-9B64-B0177CF18591}" type="presParOf" srcId="{CC7952BD-03B9-4D9E-B0FF-735BBA589389}" destId="{49AEAC90-910B-4270-83AC-2B2AA94D4F3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A9BBEE-A880-4159-91AC-77823D85181D}" type="doc">
      <dgm:prSet loTypeId="urn:microsoft.com/office/officeart/2005/8/layout/hProcess11" loCatId="process" qsTypeId="urn:microsoft.com/office/officeart/2005/8/quickstyle/simple1" qsCatId="simple" csTypeId="urn:microsoft.com/office/officeart/2005/8/colors/accent5_2" csCatId="accent5" phldr="1"/>
      <dgm:spPr/>
    </dgm:pt>
    <dgm:pt modelId="{8544F1D2-F7B8-4ED9-B136-973C251C58CE}">
      <dgm:prSet phldrT="[Text]" phldr="0"/>
      <dgm:spPr/>
      <dgm:t>
        <a:bodyPr/>
        <a:lstStyle/>
        <a:p>
          <a:pPr rtl="0"/>
          <a:r>
            <a:rPr lang="en-US" dirty="0">
              <a:solidFill>
                <a:schemeClr val="accent6">
                  <a:lumMod val="10000"/>
                </a:schemeClr>
              </a:solidFill>
              <a:latin typeface="Abadi" panose="020B0604020104020204" pitchFamily="34" charset="0"/>
            </a:rPr>
            <a:t>Are you okay?</a:t>
          </a:r>
        </a:p>
      </dgm:t>
    </dgm:pt>
    <dgm:pt modelId="{F4C73F36-FF79-4610-83A1-2BDB0D50B614}" type="parTrans" cxnId="{57305D7B-E917-4605-B60B-792C7F3B7BE7}">
      <dgm:prSet/>
      <dgm:spPr/>
      <dgm:t>
        <a:bodyPr/>
        <a:lstStyle/>
        <a:p>
          <a:endParaRPr lang="en-US"/>
        </a:p>
      </dgm:t>
    </dgm:pt>
    <dgm:pt modelId="{B5742AEC-AFD9-456A-BCCD-CBF3E574C2ED}" type="sibTrans" cxnId="{57305D7B-E917-4605-B60B-792C7F3B7BE7}">
      <dgm:prSet/>
      <dgm:spPr/>
      <dgm:t>
        <a:bodyPr/>
        <a:lstStyle/>
        <a:p>
          <a:endParaRPr lang="en-US"/>
        </a:p>
      </dgm:t>
    </dgm:pt>
    <dgm:pt modelId="{D29D0595-70A7-4A54-A28B-FC66B9F40D3A}">
      <dgm:prSet phldrT="[Text]" phldr="0"/>
      <dgm:spPr/>
      <dgm:t>
        <a:bodyPr/>
        <a:lstStyle/>
        <a:p>
          <a:pPr rtl="0"/>
          <a:r>
            <a:rPr lang="en-US" dirty="0">
              <a:latin typeface="Corbel"/>
            </a:rPr>
            <a:t> </a:t>
          </a:r>
          <a:r>
            <a:rPr lang="en-US" dirty="0">
              <a:solidFill>
                <a:schemeClr val="accent6">
                  <a:lumMod val="10000"/>
                </a:schemeClr>
              </a:solidFill>
              <a:latin typeface="Abadi" panose="020B0604020104020204" pitchFamily="34" charset="0"/>
            </a:rPr>
            <a:t>Thank you for trusting me.</a:t>
          </a:r>
        </a:p>
      </dgm:t>
    </dgm:pt>
    <dgm:pt modelId="{5F841E55-BFAB-4F01-A166-75B0474D4928}" type="parTrans" cxnId="{F5C0C1F0-CA86-4D89-A618-2EBFA5F1A8AA}">
      <dgm:prSet/>
      <dgm:spPr/>
      <dgm:t>
        <a:bodyPr/>
        <a:lstStyle/>
        <a:p>
          <a:endParaRPr lang="en-US"/>
        </a:p>
      </dgm:t>
    </dgm:pt>
    <dgm:pt modelId="{C961C1FD-FE8E-4623-B27A-250662CF3711}" type="sibTrans" cxnId="{F5C0C1F0-CA86-4D89-A618-2EBFA5F1A8AA}">
      <dgm:prSet/>
      <dgm:spPr/>
      <dgm:t>
        <a:bodyPr/>
        <a:lstStyle/>
        <a:p>
          <a:endParaRPr lang="en-US"/>
        </a:p>
      </dgm:t>
    </dgm:pt>
    <dgm:pt modelId="{4AB7B695-9717-490D-88AE-4A6286A866C3}">
      <dgm:prSet phldrT="[Text]" phldr="0"/>
      <dgm:spPr/>
      <dgm:t>
        <a:bodyPr/>
        <a:lstStyle/>
        <a:p>
          <a:pPr rtl="0"/>
          <a:r>
            <a:rPr lang="en-US" dirty="0">
              <a:latin typeface="Corbel"/>
            </a:rPr>
            <a:t> </a:t>
          </a:r>
          <a:r>
            <a:rPr lang="en-US" dirty="0">
              <a:solidFill>
                <a:schemeClr val="accent6">
                  <a:lumMod val="10000"/>
                </a:schemeClr>
              </a:solidFill>
              <a:latin typeface="Abadi" panose="020B0604020104020204" pitchFamily="34" charset="0"/>
            </a:rPr>
            <a:t>How can I help?</a:t>
          </a:r>
        </a:p>
      </dgm:t>
    </dgm:pt>
    <dgm:pt modelId="{81CD4154-4A55-4833-A5D6-2AEFBA471DC3}" type="parTrans" cxnId="{237FFEA0-1394-493E-8C4D-22EDEDB3C139}">
      <dgm:prSet/>
      <dgm:spPr/>
      <dgm:t>
        <a:bodyPr/>
        <a:lstStyle/>
        <a:p>
          <a:endParaRPr lang="en-US"/>
        </a:p>
      </dgm:t>
    </dgm:pt>
    <dgm:pt modelId="{506856A1-52B6-4404-8229-FFA7D3AAE6C2}" type="sibTrans" cxnId="{237FFEA0-1394-493E-8C4D-22EDEDB3C139}">
      <dgm:prSet/>
      <dgm:spPr/>
      <dgm:t>
        <a:bodyPr/>
        <a:lstStyle/>
        <a:p>
          <a:endParaRPr lang="en-US"/>
        </a:p>
      </dgm:t>
    </dgm:pt>
    <dgm:pt modelId="{EAA36E24-A30A-4CB5-A960-8B567CCF2DAE}">
      <dgm:prSet phldr="0"/>
      <dgm:spPr/>
      <dgm:t>
        <a:bodyPr/>
        <a:lstStyle/>
        <a:p>
          <a:pPr rtl="0"/>
          <a:r>
            <a:rPr lang="en-US" dirty="0">
              <a:solidFill>
                <a:schemeClr val="accent6">
                  <a:lumMod val="10000"/>
                </a:schemeClr>
              </a:solidFill>
              <a:latin typeface="Corbel"/>
            </a:rPr>
            <a:t> </a:t>
          </a:r>
          <a:r>
            <a:rPr lang="en-US" dirty="0">
              <a:solidFill>
                <a:schemeClr val="accent6">
                  <a:lumMod val="10000"/>
                </a:schemeClr>
              </a:solidFill>
              <a:latin typeface="Abadi" panose="020B0604020104020204" pitchFamily="34" charset="0"/>
            </a:rPr>
            <a:t>Direct to resources.</a:t>
          </a:r>
        </a:p>
      </dgm:t>
    </dgm:pt>
    <dgm:pt modelId="{9EAE82EC-5FD2-4673-A462-F7E77CA6125E}" type="parTrans" cxnId="{D977F51D-80EF-4D69-AFEA-8CA451E5BDEF}">
      <dgm:prSet/>
      <dgm:spPr/>
      <dgm:t>
        <a:bodyPr/>
        <a:lstStyle/>
        <a:p>
          <a:endParaRPr lang="en-US"/>
        </a:p>
      </dgm:t>
    </dgm:pt>
    <dgm:pt modelId="{DCFF8AE4-AF05-4F17-8442-41965E234103}" type="sibTrans" cxnId="{D977F51D-80EF-4D69-AFEA-8CA451E5BDEF}">
      <dgm:prSet/>
      <dgm:spPr/>
      <dgm:t>
        <a:bodyPr/>
        <a:lstStyle/>
        <a:p>
          <a:endParaRPr lang="en-US"/>
        </a:p>
      </dgm:t>
    </dgm:pt>
    <dgm:pt modelId="{905274AF-97DB-4EA0-9259-AEFCE274124B}">
      <dgm:prSet phldr="0"/>
      <dgm:spPr/>
      <dgm:t>
        <a:bodyPr/>
        <a:lstStyle/>
        <a:p>
          <a:pPr rtl="0"/>
          <a:r>
            <a:rPr lang="en-US" dirty="0">
              <a:latin typeface="Corbel"/>
            </a:rPr>
            <a:t> </a:t>
          </a:r>
          <a:r>
            <a:rPr lang="en-US" dirty="0">
              <a:solidFill>
                <a:schemeClr val="accent6">
                  <a:lumMod val="10000"/>
                </a:schemeClr>
              </a:solidFill>
              <a:latin typeface="Abadi" panose="020B0604020104020204" pitchFamily="34" charset="0"/>
            </a:rPr>
            <a:t>Continue to support.</a:t>
          </a:r>
        </a:p>
      </dgm:t>
    </dgm:pt>
    <dgm:pt modelId="{3C87ABBB-E25B-45E1-8406-DEEDF0344FBC}" type="parTrans" cxnId="{0652C60E-DC14-4569-9EAB-688DCBB538CC}">
      <dgm:prSet/>
      <dgm:spPr/>
      <dgm:t>
        <a:bodyPr/>
        <a:lstStyle/>
        <a:p>
          <a:endParaRPr lang="en-US"/>
        </a:p>
      </dgm:t>
    </dgm:pt>
    <dgm:pt modelId="{CDF10ABB-F89C-4FA2-8D15-5FDEA4213EBF}" type="sibTrans" cxnId="{0652C60E-DC14-4569-9EAB-688DCBB538CC}">
      <dgm:prSet/>
      <dgm:spPr/>
      <dgm:t>
        <a:bodyPr/>
        <a:lstStyle/>
        <a:p>
          <a:endParaRPr lang="en-US"/>
        </a:p>
      </dgm:t>
    </dgm:pt>
    <dgm:pt modelId="{2479317A-1098-455A-9030-97D546E48B3E}" type="pres">
      <dgm:prSet presAssocID="{F1A9BBEE-A880-4159-91AC-77823D85181D}" presName="Name0" presStyleCnt="0">
        <dgm:presLayoutVars>
          <dgm:dir/>
          <dgm:resizeHandles val="exact"/>
        </dgm:presLayoutVars>
      </dgm:prSet>
      <dgm:spPr/>
    </dgm:pt>
    <dgm:pt modelId="{02BF62A1-154F-4DBD-9383-7BE58881625F}" type="pres">
      <dgm:prSet presAssocID="{F1A9BBEE-A880-4159-91AC-77823D85181D}" presName="arrow" presStyleLbl="bgShp" presStyleIdx="0" presStyleCnt="1"/>
      <dgm:spPr/>
    </dgm:pt>
    <dgm:pt modelId="{987F0AA6-FB77-48C1-9CA3-8C1527D0D9B6}" type="pres">
      <dgm:prSet presAssocID="{F1A9BBEE-A880-4159-91AC-77823D85181D}" presName="points" presStyleCnt="0"/>
      <dgm:spPr/>
    </dgm:pt>
    <dgm:pt modelId="{57CD9B16-3794-415D-ACBE-9FA85F4BCD63}" type="pres">
      <dgm:prSet presAssocID="{8544F1D2-F7B8-4ED9-B136-973C251C58CE}" presName="compositeA" presStyleCnt="0"/>
      <dgm:spPr/>
    </dgm:pt>
    <dgm:pt modelId="{33ECF0C8-0B9F-48A0-8FA8-57C79861D073}" type="pres">
      <dgm:prSet presAssocID="{8544F1D2-F7B8-4ED9-B136-973C251C58CE}" presName="textA" presStyleLbl="revTx" presStyleIdx="0" presStyleCnt="5">
        <dgm:presLayoutVars>
          <dgm:bulletEnabled val="1"/>
        </dgm:presLayoutVars>
      </dgm:prSet>
      <dgm:spPr/>
    </dgm:pt>
    <dgm:pt modelId="{D5452B60-2EB3-47A9-9B01-CF777068A7DB}" type="pres">
      <dgm:prSet presAssocID="{8544F1D2-F7B8-4ED9-B136-973C251C58CE}" presName="circleA" presStyleLbl="node1" presStyleIdx="0" presStyleCnt="5"/>
      <dgm:spPr>
        <a:solidFill>
          <a:srgbClr val="FFCD00"/>
        </a:solidFill>
        <a:ln>
          <a:solidFill>
            <a:schemeClr val="accent6">
              <a:lumMod val="10000"/>
            </a:schemeClr>
          </a:solidFill>
        </a:ln>
      </dgm:spPr>
    </dgm:pt>
    <dgm:pt modelId="{C4A751DC-399A-40E6-A034-AF94DEDCFAD9}" type="pres">
      <dgm:prSet presAssocID="{8544F1D2-F7B8-4ED9-B136-973C251C58CE}" presName="spaceA" presStyleCnt="0"/>
      <dgm:spPr/>
    </dgm:pt>
    <dgm:pt modelId="{9EB96F4A-AAD1-4311-97E4-18C226EE8A91}" type="pres">
      <dgm:prSet presAssocID="{B5742AEC-AFD9-456A-BCCD-CBF3E574C2ED}" presName="space" presStyleCnt="0"/>
      <dgm:spPr/>
    </dgm:pt>
    <dgm:pt modelId="{29730B6F-BE21-4BBB-AF6F-1BF972D8F954}" type="pres">
      <dgm:prSet presAssocID="{D29D0595-70A7-4A54-A28B-FC66B9F40D3A}" presName="compositeB" presStyleCnt="0"/>
      <dgm:spPr/>
    </dgm:pt>
    <dgm:pt modelId="{B3AC55C0-BB48-43C3-BFF7-13C7AFDE3D5B}" type="pres">
      <dgm:prSet presAssocID="{D29D0595-70A7-4A54-A28B-FC66B9F40D3A}" presName="textB" presStyleLbl="revTx" presStyleIdx="1" presStyleCnt="5">
        <dgm:presLayoutVars>
          <dgm:bulletEnabled val="1"/>
        </dgm:presLayoutVars>
      </dgm:prSet>
      <dgm:spPr/>
    </dgm:pt>
    <dgm:pt modelId="{BBCC3053-64C3-46A6-97F5-7659C8AD683F}" type="pres">
      <dgm:prSet presAssocID="{D29D0595-70A7-4A54-A28B-FC66B9F40D3A}" presName="circleB" presStyleLbl="node1" presStyleIdx="1" presStyleCnt="5"/>
      <dgm:spPr>
        <a:solidFill>
          <a:srgbClr val="FFCD00"/>
        </a:solidFill>
        <a:ln>
          <a:solidFill>
            <a:schemeClr val="accent6">
              <a:lumMod val="10000"/>
            </a:schemeClr>
          </a:solidFill>
        </a:ln>
      </dgm:spPr>
    </dgm:pt>
    <dgm:pt modelId="{7CFB966A-D77E-4926-A21F-F6CAC7EA1604}" type="pres">
      <dgm:prSet presAssocID="{D29D0595-70A7-4A54-A28B-FC66B9F40D3A}" presName="spaceB" presStyleCnt="0"/>
      <dgm:spPr/>
    </dgm:pt>
    <dgm:pt modelId="{C958E248-76F8-46CD-98B4-D02E4955D281}" type="pres">
      <dgm:prSet presAssocID="{C961C1FD-FE8E-4623-B27A-250662CF3711}" presName="space" presStyleCnt="0"/>
      <dgm:spPr/>
    </dgm:pt>
    <dgm:pt modelId="{3A4A97D9-1CD1-447B-99A5-242C0254516A}" type="pres">
      <dgm:prSet presAssocID="{4AB7B695-9717-490D-88AE-4A6286A866C3}" presName="compositeA" presStyleCnt="0"/>
      <dgm:spPr/>
    </dgm:pt>
    <dgm:pt modelId="{B437AFB7-60D0-444B-A788-AFB232DBF22B}" type="pres">
      <dgm:prSet presAssocID="{4AB7B695-9717-490D-88AE-4A6286A866C3}" presName="textA" presStyleLbl="revTx" presStyleIdx="2" presStyleCnt="5">
        <dgm:presLayoutVars>
          <dgm:bulletEnabled val="1"/>
        </dgm:presLayoutVars>
      </dgm:prSet>
      <dgm:spPr/>
    </dgm:pt>
    <dgm:pt modelId="{31CE99FF-F61B-492B-92AD-278937B70D07}" type="pres">
      <dgm:prSet presAssocID="{4AB7B695-9717-490D-88AE-4A6286A866C3}" presName="circleA" presStyleLbl="node1" presStyleIdx="2" presStyleCnt="5"/>
      <dgm:spPr>
        <a:solidFill>
          <a:srgbClr val="FFCD00"/>
        </a:solidFill>
        <a:ln>
          <a:solidFill>
            <a:schemeClr val="accent6">
              <a:lumMod val="10000"/>
            </a:schemeClr>
          </a:solidFill>
        </a:ln>
      </dgm:spPr>
    </dgm:pt>
    <dgm:pt modelId="{BD8264F5-DFCF-495E-83EA-EC5F9BC8FFB0}" type="pres">
      <dgm:prSet presAssocID="{4AB7B695-9717-490D-88AE-4A6286A866C3}" presName="spaceA" presStyleCnt="0"/>
      <dgm:spPr/>
    </dgm:pt>
    <dgm:pt modelId="{61C024E4-FADF-4864-BC71-C672C0BBE9B4}" type="pres">
      <dgm:prSet presAssocID="{506856A1-52B6-4404-8229-FFA7D3AAE6C2}" presName="space" presStyleCnt="0"/>
      <dgm:spPr/>
    </dgm:pt>
    <dgm:pt modelId="{268A3F63-7A15-457E-898F-711C78605834}" type="pres">
      <dgm:prSet presAssocID="{EAA36E24-A30A-4CB5-A960-8B567CCF2DAE}" presName="compositeB" presStyleCnt="0"/>
      <dgm:spPr/>
    </dgm:pt>
    <dgm:pt modelId="{F8199206-C78E-4397-B19F-2592B9C11B24}" type="pres">
      <dgm:prSet presAssocID="{EAA36E24-A30A-4CB5-A960-8B567CCF2DAE}" presName="textB" presStyleLbl="revTx" presStyleIdx="3" presStyleCnt="5">
        <dgm:presLayoutVars>
          <dgm:bulletEnabled val="1"/>
        </dgm:presLayoutVars>
      </dgm:prSet>
      <dgm:spPr/>
    </dgm:pt>
    <dgm:pt modelId="{64F593A6-E4BA-4BE5-BF28-D5E5C34083F6}" type="pres">
      <dgm:prSet presAssocID="{EAA36E24-A30A-4CB5-A960-8B567CCF2DAE}" presName="circleB" presStyleLbl="node1" presStyleIdx="3" presStyleCnt="5"/>
      <dgm:spPr>
        <a:solidFill>
          <a:srgbClr val="FFCD00"/>
        </a:solidFill>
        <a:ln>
          <a:solidFill>
            <a:schemeClr val="accent6">
              <a:lumMod val="10000"/>
            </a:schemeClr>
          </a:solidFill>
        </a:ln>
      </dgm:spPr>
    </dgm:pt>
    <dgm:pt modelId="{1679D6B3-AAB6-4157-9920-FAF4917C6FFC}" type="pres">
      <dgm:prSet presAssocID="{EAA36E24-A30A-4CB5-A960-8B567CCF2DAE}" presName="spaceB" presStyleCnt="0"/>
      <dgm:spPr/>
    </dgm:pt>
    <dgm:pt modelId="{7676C0B3-8E91-4A95-802C-4EDAECA733E1}" type="pres">
      <dgm:prSet presAssocID="{DCFF8AE4-AF05-4F17-8442-41965E234103}" presName="space" presStyleCnt="0"/>
      <dgm:spPr/>
    </dgm:pt>
    <dgm:pt modelId="{3C7BBE9B-296A-49A9-AC94-3574B3229C67}" type="pres">
      <dgm:prSet presAssocID="{905274AF-97DB-4EA0-9259-AEFCE274124B}" presName="compositeA" presStyleCnt="0"/>
      <dgm:spPr/>
    </dgm:pt>
    <dgm:pt modelId="{F8648B50-927D-4D1C-BA1B-4B50EFC8D2F4}" type="pres">
      <dgm:prSet presAssocID="{905274AF-97DB-4EA0-9259-AEFCE274124B}" presName="textA" presStyleLbl="revTx" presStyleIdx="4" presStyleCnt="5">
        <dgm:presLayoutVars>
          <dgm:bulletEnabled val="1"/>
        </dgm:presLayoutVars>
      </dgm:prSet>
      <dgm:spPr/>
    </dgm:pt>
    <dgm:pt modelId="{E14A1EE4-671F-4392-A9E7-AD58D6D9D7D2}" type="pres">
      <dgm:prSet presAssocID="{905274AF-97DB-4EA0-9259-AEFCE274124B}" presName="circleA" presStyleLbl="node1" presStyleIdx="4" presStyleCnt="5"/>
      <dgm:spPr>
        <a:solidFill>
          <a:srgbClr val="FFCD00"/>
        </a:solidFill>
        <a:ln>
          <a:solidFill>
            <a:schemeClr val="accent6">
              <a:lumMod val="10000"/>
            </a:schemeClr>
          </a:solidFill>
        </a:ln>
      </dgm:spPr>
    </dgm:pt>
    <dgm:pt modelId="{D8CCA50B-BE4F-457B-8DA9-C56259B723BC}" type="pres">
      <dgm:prSet presAssocID="{905274AF-97DB-4EA0-9259-AEFCE274124B}" presName="spaceA" presStyleCnt="0"/>
      <dgm:spPr/>
    </dgm:pt>
  </dgm:ptLst>
  <dgm:cxnLst>
    <dgm:cxn modelId="{0652C60E-DC14-4569-9EAB-688DCBB538CC}" srcId="{F1A9BBEE-A880-4159-91AC-77823D85181D}" destId="{905274AF-97DB-4EA0-9259-AEFCE274124B}" srcOrd="4" destOrd="0" parTransId="{3C87ABBB-E25B-45E1-8406-DEEDF0344FBC}" sibTransId="{CDF10ABB-F89C-4FA2-8D15-5FDEA4213EBF}"/>
    <dgm:cxn modelId="{77DE1D12-079E-4CA9-9F9A-1BAE19701117}" type="presOf" srcId="{EAA36E24-A30A-4CB5-A960-8B567CCF2DAE}" destId="{F8199206-C78E-4397-B19F-2592B9C11B24}" srcOrd="0" destOrd="0" presId="urn:microsoft.com/office/officeart/2005/8/layout/hProcess11"/>
    <dgm:cxn modelId="{FF970919-2F7E-4CAC-9D99-162AA59C04A5}" type="presOf" srcId="{905274AF-97DB-4EA0-9259-AEFCE274124B}" destId="{F8648B50-927D-4D1C-BA1B-4B50EFC8D2F4}" srcOrd="0" destOrd="0" presId="urn:microsoft.com/office/officeart/2005/8/layout/hProcess11"/>
    <dgm:cxn modelId="{D977F51D-80EF-4D69-AFEA-8CA451E5BDEF}" srcId="{F1A9BBEE-A880-4159-91AC-77823D85181D}" destId="{EAA36E24-A30A-4CB5-A960-8B567CCF2DAE}" srcOrd="3" destOrd="0" parTransId="{9EAE82EC-5FD2-4673-A462-F7E77CA6125E}" sibTransId="{DCFF8AE4-AF05-4F17-8442-41965E234103}"/>
    <dgm:cxn modelId="{BF15443E-7562-4161-8F62-58719AF9AB50}" type="presOf" srcId="{D29D0595-70A7-4A54-A28B-FC66B9F40D3A}" destId="{B3AC55C0-BB48-43C3-BFF7-13C7AFDE3D5B}" srcOrd="0" destOrd="0" presId="urn:microsoft.com/office/officeart/2005/8/layout/hProcess11"/>
    <dgm:cxn modelId="{57305D7B-E917-4605-B60B-792C7F3B7BE7}" srcId="{F1A9BBEE-A880-4159-91AC-77823D85181D}" destId="{8544F1D2-F7B8-4ED9-B136-973C251C58CE}" srcOrd="0" destOrd="0" parTransId="{F4C73F36-FF79-4610-83A1-2BDB0D50B614}" sibTransId="{B5742AEC-AFD9-456A-BCCD-CBF3E574C2ED}"/>
    <dgm:cxn modelId="{237FFEA0-1394-493E-8C4D-22EDEDB3C139}" srcId="{F1A9BBEE-A880-4159-91AC-77823D85181D}" destId="{4AB7B695-9717-490D-88AE-4A6286A866C3}" srcOrd="2" destOrd="0" parTransId="{81CD4154-4A55-4833-A5D6-2AEFBA471DC3}" sibTransId="{506856A1-52B6-4404-8229-FFA7D3AAE6C2}"/>
    <dgm:cxn modelId="{12B936AD-68D2-4EC9-B80E-A35B0F310D5D}" type="presOf" srcId="{4AB7B695-9717-490D-88AE-4A6286A866C3}" destId="{B437AFB7-60D0-444B-A788-AFB232DBF22B}" srcOrd="0" destOrd="0" presId="urn:microsoft.com/office/officeart/2005/8/layout/hProcess11"/>
    <dgm:cxn modelId="{A1CEEABF-64E9-450D-88F7-15DDF97A451C}" type="presOf" srcId="{F1A9BBEE-A880-4159-91AC-77823D85181D}" destId="{2479317A-1098-455A-9030-97D546E48B3E}" srcOrd="0" destOrd="0" presId="urn:microsoft.com/office/officeart/2005/8/layout/hProcess11"/>
    <dgm:cxn modelId="{74C78DC4-BA95-4A93-913B-006AB3E4C0DD}" type="presOf" srcId="{8544F1D2-F7B8-4ED9-B136-973C251C58CE}" destId="{33ECF0C8-0B9F-48A0-8FA8-57C79861D073}" srcOrd="0" destOrd="0" presId="urn:microsoft.com/office/officeart/2005/8/layout/hProcess11"/>
    <dgm:cxn modelId="{F5C0C1F0-CA86-4D89-A618-2EBFA5F1A8AA}" srcId="{F1A9BBEE-A880-4159-91AC-77823D85181D}" destId="{D29D0595-70A7-4A54-A28B-FC66B9F40D3A}" srcOrd="1" destOrd="0" parTransId="{5F841E55-BFAB-4F01-A166-75B0474D4928}" sibTransId="{C961C1FD-FE8E-4623-B27A-250662CF3711}"/>
    <dgm:cxn modelId="{BBF33FD3-1EE2-4B1E-97B5-0CA84EC40816}" type="presParOf" srcId="{2479317A-1098-455A-9030-97D546E48B3E}" destId="{02BF62A1-154F-4DBD-9383-7BE58881625F}" srcOrd="0" destOrd="0" presId="urn:microsoft.com/office/officeart/2005/8/layout/hProcess11"/>
    <dgm:cxn modelId="{92E035EE-FF66-418D-B38D-A0D4AD85E99D}" type="presParOf" srcId="{2479317A-1098-455A-9030-97D546E48B3E}" destId="{987F0AA6-FB77-48C1-9CA3-8C1527D0D9B6}" srcOrd="1" destOrd="0" presId="urn:microsoft.com/office/officeart/2005/8/layout/hProcess11"/>
    <dgm:cxn modelId="{417A6CFC-09B1-4134-85AB-C95D96035D4A}" type="presParOf" srcId="{987F0AA6-FB77-48C1-9CA3-8C1527D0D9B6}" destId="{57CD9B16-3794-415D-ACBE-9FA85F4BCD63}" srcOrd="0" destOrd="0" presId="urn:microsoft.com/office/officeart/2005/8/layout/hProcess11"/>
    <dgm:cxn modelId="{482C65A2-1F46-4D49-9FCE-FAEF5B91655B}" type="presParOf" srcId="{57CD9B16-3794-415D-ACBE-9FA85F4BCD63}" destId="{33ECF0C8-0B9F-48A0-8FA8-57C79861D073}" srcOrd="0" destOrd="0" presId="urn:microsoft.com/office/officeart/2005/8/layout/hProcess11"/>
    <dgm:cxn modelId="{7A37AD63-C9EF-4022-A932-A6551FA7D397}" type="presParOf" srcId="{57CD9B16-3794-415D-ACBE-9FA85F4BCD63}" destId="{D5452B60-2EB3-47A9-9B01-CF777068A7DB}" srcOrd="1" destOrd="0" presId="urn:microsoft.com/office/officeart/2005/8/layout/hProcess11"/>
    <dgm:cxn modelId="{648DE791-CC3B-45BD-85CC-D36CAD84DA5C}" type="presParOf" srcId="{57CD9B16-3794-415D-ACBE-9FA85F4BCD63}" destId="{C4A751DC-399A-40E6-A034-AF94DEDCFAD9}" srcOrd="2" destOrd="0" presId="urn:microsoft.com/office/officeart/2005/8/layout/hProcess11"/>
    <dgm:cxn modelId="{9B39AF20-1890-4306-B583-9D039F5293DE}" type="presParOf" srcId="{987F0AA6-FB77-48C1-9CA3-8C1527D0D9B6}" destId="{9EB96F4A-AAD1-4311-97E4-18C226EE8A91}" srcOrd="1" destOrd="0" presId="urn:microsoft.com/office/officeart/2005/8/layout/hProcess11"/>
    <dgm:cxn modelId="{E4D8542A-8C43-4BB4-B1C1-D848A6B76A76}" type="presParOf" srcId="{987F0AA6-FB77-48C1-9CA3-8C1527D0D9B6}" destId="{29730B6F-BE21-4BBB-AF6F-1BF972D8F954}" srcOrd="2" destOrd="0" presId="urn:microsoft.com/office/officeart/2005/8/layout/hProcess11"/>
    <dgm:cxn modelId="{8F36FE17-0EAE-4911-AEC8-F99621131B86}" type="presParOf" srcId="{29730B6F-BE21-4BBB-AF6F-1BF972D8F954}" destId="{B3AC55C0-BB48-43C3-BFF7-13C7AFDE3D5B}" srcOrd="0" destOrd="0" presId="urn:microsoft.com/office/officeart/2005/8/layout/hProcess11"/>
    <dgm:cxn modelId="{8A052911-98AC-4E44-82B1-66FC75B2D4B7}" type="presParOf" srcId="{29730B6F-BE21-4BBB-AF6F-1BF972D8F954}" destId="{BBCC3053-64C3-46A6-97F5-7659C8AD683F}" srcOrd="1" destOrd="0" presId="urn:microsoft.com/office/officeart/2005/8/layout/hProcess11"/>
    <dgm:cxn modelId="{A58A95FF-0986-4B56-93DC-7438D6F8EB0F}" type="presParOf" srcId="{29730B6F-BE21-4BBB-AF6F-1BF972D8F954}" destId="{7CFB966A-D77E-4926-A21F-F6CAC7EA1604}" srcOrd="2" destOrd="0" presId="urn:microsoft.com/office/officeart/2005/8/layout/hProcess11"/>
    <dgm:cxn modelId="{279760BD-8D4A-47E1-B71D-3F96FA7FD556}" type="presParOf" srcId="{987F0AA6-FB77-48C1-9CA3-8C1527D0D9B6}" destId="{C958E248-76F8-46CD-98B4-D02E4955D281}" srcOrd="3" destOrd="0" presId="urn:microsoft.com/office/officeart/2005/8/layout/hProcess11"/>
    <dgm:cxn modelId="{848983AE-BC55-4BB0-89DB-642E0003AC46}" type="presParOf" srcId="{987F0AA6-FB77-48C1-9CA3-8C1527D0D9B6}" destId="{3A4A97D9-1CD1-447B-99A5-242C0254516A}" srcOrd="4" destOrd="0" presId="urn:microsoft.com/office/officeart/2005/8/layout/hProcess11"/>
    <dgm:cxn modelId="{7CA817DF-B4A4-47D3-9708-F272871F491F}" type="presParOf" srcId="{3A4A97D9-1CD1-447B-99A5-242C0254516A}" destId="{B437AFB7-60D0-444B-A788-AFB232DBF22B}" srcOrd="0" destOrd="0" presId="urn:microsoft.com/office/officeart/2005/8/layout/hProcess11"/>
    <dgm:cxn modelId="{3F727B34-6C0E-4280-96F1-2E0B361D32CC}" type="presParOf" srcId="{3A4A97D9-1CD1-447B-99A5-242C0254516A}" destId="{31CE99FF-F61B-492B-92AD-278937B70D07}" srcOrd="1" destOrd="0" presId="urn:microsoft.com/office/officeart/2005/8/layout/hProcess11"/>
    <dgm:cxn modelId="{6A46AD8E-00F0-44A8-BEC9-ABABA0153F1C}" type="presParOf" srcId="{3A4A97D9-1CD1-447B-99A5-242C0254516A}" destId="{BD8264F5-DFCF-495E-83EA-EC5F9BC8FFB0}" srcOrd="2" destOrd="0" presId="urn:microsoft.com/office/officeart/2005/8/layout/hProcess11"/>
    <dgm:cxn modelId="{62E6549C-CF3F-4DB0-A89B-F03FEE254B4D}" type="presParOf" srcId="{987F0AA6-FB77-48C1-9CA3-8C1527D0D9B6}" destId="{61C024E4-FADF-4864-BC71-C672C0BBE9B4}" srcOrd="5" destOrd="0" presId="urn:microsoft.com/office/officeart/2005/8/layout/hProcess11"/>
    <dgm:cxn modelId="{7E10CE9A-7847-4A73-BF79-55543780984A}" type="presParOf" srcId="{987F0AA6-FB77-48C1-9CA3-8C1527D0D9B6}" destId="{268A3F63-7A15-457E-898F-711C78605834}" srcOrd="6" destOrd="0" presId="urn:microsoft.com/office/officeart/2005/8/layout/hProcess11"/>
    <dgm:cxn modelId="{6636CB4A-E399-4036-8A50-4FDE9323A357}" type="presParOf" srcId="{268A3F63-7A15-457E-898F-711C78605834}" destId="{F8199206-C78E-4397-B19F-2592B9C11B24}" srcOrd="0" destOrd="0" presId="urn:microsoft.com/office/officeart/2005/8/layout/hProcess11"/>
    <dgm:cxn modelId="{4CE9FFC6-4B33-41A6-9BFD-84E143B68FE8}" type="presParOf" srcId="{268A3F63-7A15-457E-898F-711C78605834}" destId="{64F593A6-E4BA-4BE5-BF28-D5E5C34083F6}" srcOrd="1" destOrd="0" presId="urn:microsoft.com/office/officeart/2005/8/layout/hProcess11"/>
    <dgm:cxn modelId="{DBF8A2EA-CD5C-48D0-B9B9-BB89CA0E5F6A}" type="presParOf" srcId="{268A3F63-7A15-457E-898F-711C78605834}" destId="{1679D6B3-AAB6-4157-9920-FAF4917C6FFC}" srcOrd="2" destOrd="0" presId="urn:microsoft.com/office/officeart/2005/8/layout/hProcess11"/>
    <dgm:cxn modelId="{0C2D5C1C-B670-470B-8220-FDF8856F2B81}" type="presParOf" srcId="{987F0AA6-FB77-48C1-9CA3-8C1527D0D9B6}" destId="{7676C0B3-8E91-4A95-802C-4EDAECA733E1}" srcOrd="7" destOrd="0" presId="urn:microsoft.com/office/officeart/2005/8/layout/hProcess11"/>
    <dgm:cxn modelId="{7BBADEF7-59AF-4D67-A7EF-781A6914808E}" type="presParOf" srcId="{987F0AA6-FB77-48C1-9CA3-8C1527D0D9B6}" destId="{3C7BBE9B-296A-49A9-AC94-3574B3229C67}" srcOrd="8" destOrd="0" presId="urn:microsoft.com/office/officeart/2005/8/layout/hProcess11"/>
    <dgm:cxn modelId="{4AD216C6-0430-4191-BBF3-B66A5E1F204E}" type="presParOf" srcId="{3C7BBE9B-296A-49A9-AC94-3574B3229C67}" destId="{F8648B50-927D-4D1C-BA1B-4B50EFC8D2F4}" srcOrd="0" destOrd="0" presId="urn:microsoft.com/office/officeart/2005/8/layout/hProcess11"/>
    <dgm:cxn modelId="{505C7090-1038-493F-BD3E-362175CD29A0}" type="presParOf" srcId="{3C7BBE9B-296A-49A9-AC94-3574B3229C67}" destId="{E14A1EE4-671F-4392-A9E7-AD58D6D9D7D2}" srcOrd="1" destOrd="0" presId="urn:microsoft.com/office/officeart/2005/8/layout/hProcess11"/>
    <dgm:cxn modelId="{48BE4E0F-2DCC-4F8A-8B2E-89BAA4C00E57}" type="presParOf" srcId="{3C7BBE9B-296A-49A9-AC94-3574B3229C67}" destId="{D8CCA50B-BE4F-457B-8DA9-C56259B723B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526981-A9A6-42F0-9E82-BE869CF01A2D}"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D4EC95E1-4E44-41E7-A802-C8EC330A04D4}">
      <dgm:prSet/>
      <dgm:spPr/>
      <dgm:t>
        <a:bodyPr/>
        <a:lstStyle/>
        <a:p>
          <a:pPr>
            <a:lnSpc>
              <a:spcPct val="100000"/>
            </a:lnSpc>
          </a:pPr>
          <a:r>
            <a:rPr lang="en-US" dirty="0">
              <a:solidFill>
                <a:schemeClr val="accent6">
                  <a:lumMod val="10000"/>
                </a:schemeClr>
              </a:solidFill>
              <a:latin typeface="Abadi" panose="020B0604020104020204" pitchFamily="34" charset="0"/>
            </a:rPr>
            <a:t>Don’t ask questions to find out what happened. </a:t>
          </a:r>
          <a:r>
            <a:rPr lang="en-US" b="1" dirty="0">
              <a:solidFill>
                <a:schemeClr val="accent6">
                  <a:lumMod val="10000"/>
                </a:schemeClr>
              </a:solidFill>
              <a:latin typeface="Abadi" panose="020B0604020104020204" pitchFamily="34" charset="0"/>
            </a:rPr>
            <a:t>Just listen.</a:t>
          </a:r>
        </a:p>
      </dgm:t>
    </dgm:pt>
    <dgm:pt modelId="{DA161E8E-8554-4F03-9892-B80DFFA7092B}" type="parTrans" cxnId="{2457C5D3-913A-4559-83D3-3FAE251BB93C}">
      <dgm:prSet/>
      <dgm:spPr/>
      <dgm:t>
        <a:bodyPr/>
        <a:lstStyle/>
        <a:p>
          <a:endParaRPr lang="en-US">
            <a:solidFill>
              <a:srgbClr val="333F4C"/>
            </a:solidFill>
          </a:endParaRPr>
        </a:p>
      </dgm:t>
    </dgm:pt>
    <dgm:pt modelId="{3C356D04-062F-4A1D-A6E4-5CD3209F95F6}" type="sibTrans" cxnId="{2457C5D3-913A-4559-83D3-3FAE251BB93C}">
      <dgm:prSet/>
      <dgm:spPr/>
      <dgm:t>
        <a:bodyPr/>
        <a:lstStyle/>
        <a:p>
          <a:endParaRPr lang="en-US">
            <a:solidFill>
              <a:srgbClr val="333F4C"/>
            </a:solidFill>
          </a:endParaRPr>
        </a:p>
      </dgm:t>
    </dgm:pt>
    <dgm:pt modelId="{3D37053F-B751-42BF-ADCE-86F3C526C352}">
      <dgm:prSet/>
      <dgm:spPr/>
      <dgm:t>
        <a:bodyPr/>
        <a:lstStyle/>
        <a:p>
          <a:pPr>
            <a:lnSpc>
              <a:spcPct val="100000"/>
            </a:lnSpc>
          </a:pPr>
          <a:r>
            <a:rPr lang="en-US" dirty="0">
              <a:solidFill>
                <a:schemeClr val="accent6">
                  <a:lumMod val="10000"/>
                </a:schemeClr>
              </a:solidFill>
              <a:latin typeface="Abadi" panose="020B0604020104020204" pitchFamily="34" charset="0"/>
            </a:rPr>
            <a:t>Deciding what happened, decide if it is worthy of believing</a:t>
          </a:r>
        </a:p>
      </dgm:t>
    </dgm:pt>
    <dgm:pt modelId="{F97533DB-AF4A-4B9B-9079-0D2235002832}" type="parTrans" cxnId="{12525294-768D-4E84-8F78-18A089EDE1F6}">
      <dgm:prSet/>
      <dgm:spPr/>
      <dgm:t>
        <a:bodyPr/>
        <a:lstStyle/>
        <a:p>
          <a:endParaRPr lang="en-US">
            <a:solidFill>
              <a:srgbClr val="333F4C"/>
            </a:solidFill>
          </a:endParaRPr>
        </a:p>
      </dgm:t>
    </dgm:pt>
    <dgm:pt modelId="{6AC0BAD4-DA69-4E0D-B996-F5A758585B33}" type="sibTrans" cxnId="{12525294-768D-4E84-8F78-18A089EDE1F6}">
      <dgm:prSet/>
      <dgm:spPr/>
      <dgm:t>
        <a:bodyPr/>
        <a:lstStyle/>
        <a:p>
          <a:endParaRPr lang="en-US">
            <a:solidFill>
              <a:srgbClr val="333F4C"/>
            </a:solidFill>
          </a:endParaRPr>
        </a:p>
      </dgm:t>
    </dgm:pt>
    <dgm:pt modelId="{E759D71C-5F3E-4E9D-8F28-643CB46587C6}">
      <dgm:prSet/>
      <dgm:spPr/>
      <dgm:t>
        <a:bodyPr/>
        <a:lstStyle/>
        <a:p>
          <a:pPr>
            <a:lnSpc>
              <a:spcPct val="100000"/>
            </a:lnSpc>
          </a:pPr>
          <a:r>
            <a:rPr lang="en-US" dirty="0">
              <a:solidFill>
                <a:schemeClr val="accent6">
                  <a:lumMod val="10000"/>
                </a:schemeClr>
              </a:solidFill>
              <a:latin typeface="Abadi" panose="020B0604020104020204" pitchFamily="34" charset="0"/>
            </a:rPr>
            <a:t>Discipline or action, such as talking to Respondent. </a:t>
          </a:r>
        </a:p>
      </dgm:t>
    </dgm:pt>
    <dgm:pt modelId="{1F256896-5CF2-4750-90E3-6607069696DD}" type="parTrans" cxnId="{D7814828-F4A5-49B7-BA82-9A289FD7EDB8}">
      <dgm:prSet/>
      <dgm:spPr/>
      <dgm:t>
        <a:bodyPr/>
        <a:lstStyle/>
        <a:p>
          <a:endParaRPr lang="en-US">
            <a:solidFill>
              <a:srgbClr val="333F4C"/>
            </a:solidFill>
          </a:endParaRPr>
        </a:p>
      </dgm:t>
    </dgm:pt>
    <dgm:pt modelId="{4942DEE8-A074-4712-A646-D024B7F663A7}" type="sibTrans" cxnId="{D7814828-F4A5-49B7-BA82-9A289FD7EDB8}">
      <dgm:prSet/>
      <dgm:spPr/>
      <dgm:t>
        <a:bodyPr/>
        <a:lstStyle/>
        <a:p>
          <a:endParaRPr lang="en-US">
            <a:solidFill>
              <a:srgbClr val="333F4C"/>
            </a:solidFill>
          </a:endParaRPr>
        </a:p>
      </dgm:t>
    </dgm:pt>
    <dgm:pt modelId="{D04CC180-3F34-4DC1-80F8-280CF0299CEB}">
      <dgm:prSet/>
      <dgm:spPr/>
      <dgm:t>
        <a:bodyPr/>
        <a:lstStyle/>
        <a:p>
          <a:pPr>
            <a:lnSpc>
              <a:spcPct val="100000"/>
            </a:lnSpc>
          </a:pPr>
          <a:r>
            <a:rPr lang="en-US" dirty="0">
              <a:solidFill>
                <a:schemeClr val="accent6">
                  <a:lumMod val="10000"/>
                </a:schemeClr>
              </a:solidFill>
              <a:latin typeface="Abadi" panose="020B0604020104020204" pitchFamily="34" charset="0"/>
            </a:rPr>
            <a:t>Making sure what happened isn’t just a rumor</a:t>
          </a:r>
        </a:p>
      </dgm:t>
    </dgm:pt>
    <dgm:pt modelId="{C740BE0F-C85B-415D-9B7F-1E1EE435B576}" type="parTrans" cxnId="{E763C1A0-184B-4B3B-A8D3-2A76BDE8780E}">
      <dgm:prSet/>
      <dgm:spPr/>
      <dgm:t>
        <a:bodyPr/>
        <a:lstStyle/>
        <a:p>
          <a:endParaRPr lang="en-US">
            <a:solidFill>
              <a:srgbClr val="333F4C"/>
            </a:solidFill>
          </a:endParaRPr>
        </a:p>
      </dgm:t>
    </dgm:pt>
    <dgm:pt modelId="{E3003A99-FF67-4EF8-8CDB-5651572B139B}" type="sibTrans" cxnId="{E763C1A0-184B-4B3B-A8D3-2A76BDE8780E}">
      <dgm:prSet/>
      <dgm:spPr/>
      <dgm:t>
        <a:bodyPr/>
        <a:lstStyle/>
        <a:p>
          <a:endParaRPr lang="en-US">
            <a:solidFill>
              <a:srgbClr val="333F4C"/>
            </a:solidFill>
          </a:endParaRPr>
        </a:p>
      </dgm:t>
    </dgm:pt>
    <dgm:pt modelId="{CE4C82BE-5AA4-4804-91EA-95180806745E}">
      <dgm:prSet/>
      <dgm:spPr/>
      <dgm:t>
        <a:bodyPr/>
        <a:lstStyle/>
        <a:p>
          <a:pPr>
            <a:lnSpc>
              <a:spcPct val="100000"/>
            </a:lnSpc>
          </a:pPr>
          <a:r>
            <a:rPr lang="en-US" dirty="0">
              <a:solidFill>
                <a:schemeClr val="accent6">
                  <a:lumMod val="10000"/>
                </a:schemeClr>
              </a:solidFill>
              <a:latin typeface="Abadi" panose="020B0604020104020204" pitchFamily="34" charset="0"/>
            </a:rPr>
            <a:t>Promise the actions that will be taken to correct the situation.</a:t>
          </a:r>
        </a:p>
      </dgm:t>
    </dgm:pt>
    <dgm:pt modelId="{5BC7D82B-06AC-4C5A-9704-22AA1FC6C2A3}" type="parTrans" cxnId="{DDC5CB6A-0648-45C9-B84D-8FBC30C7D119}">
      <dgm:prSet/>
      <dgm:spPr/>
      <dgm:t>
        <a:bodyPr/>
        <a:lstStyle/>
        <a:p>
          <a:endParaRPr lang="en-US">
            <a:solidFill>
              <a:srgbClr val="333F4C"/>
            </a:solidFill>
          </a:endParaRPr>
        </a:p>
      </dgm:t>
    </dgm:pt>
    <dgm:pt modelId="{6AA3BB20-2958-4FEC-B4E7-151BBE8D284E}" type="sibTrans" cxnId="{DDC5CB6A-0648-45C9-B84D-8FBC30C7D119}">
      <dgm:prSet/>
      <dgm:spPr/>
      <dgm:t>
        <a:bodyPr/>
        <a:lstStyle/>
        <a:p>
          <a:endParaRPr lang="en-US">
            <a:solidFill>
              <a:srgbClr val="333F4C"/>
            </a:solidFill>
          </a:endParaRPr>
        </a:p>
      </dgm:t>
    </dgm:pt>
    <dgm:pt modelId="{999ACA10-395C-4C6C-AE54-DB649BF7B72F}" type="pres">
      <dgm:prSet presAssocID="{B9526981-A9A6-42F0-9E82-BE869CF01A2D}" presName="root" presStyleCnt="0">
        <dgm:presLayoutVars>
          <dgm:dir/>
          <dgm:resizeHandles val="exact"/>
        </dgm:presLayoutVars>
      </dgm:prSet>
      <dgm:spPr/>
    </dgm:pt>
    <dgm:pt modelId="{94C50C11-AE16-4F3D-B8D4-14873435F3EC}" type="pres">
      <dgm:prSet presAssocID="{D4EC95E1-4E44-41E7-A802-C8EC330A04D4}" presName="compNode" presStyleCnt="0"/>
      <dgm:spPr/>
    </dgm:pt>
    <dgm:pt modelId="{8D6A9301-9408-44CC-B0AB-11CB190F6BF5}" type="pres">
      <dgm:prSet presAssocID="{D4EC95E1-4E44-41E7-A802-C8EC330A04D4}" presName="bgRect" presStyleLbl="bgShp" presStyleIdx="0" presStyleCnt="5" custLinFactNeighborY="-5302"/>
      <dgm:spPr>
        <a:solidFill>
          <a:srgbClr val="FFCD00"/>
        </a:solidFill>
      </dgm:spPr>
    </dgm:pt>
    <dgm:pt modelId="{B043D00A-55A5-4BD7-911F-C7056AE67673}" type="pres">
      <dgm:prSet presAssocID="{D4EC95E1-4E44-41E7-A802-C8EC330A04D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dgm:pt>
    <dgm:pt modelId="{E3983611-4914-458F-B951-C2D0E015A954}" type="pres">
      <dgm:prSet presAssocID="{D4EC95E1-4E44-41E7-A802-C8EC330A04D4}" presName="spaceRect" presStyleCnt="0"/>
      <dgm:spPr/>
    </dgm:pt>
    <dgm:pt modelId="{864772A7-D653-499D-88AE-024B0853CC99}" type="pres">
      <dgm:prSet presAssocID="{D4EC95E1-4E44-41E7-A802-C8EC330A04D4}" presName="parTx" presStyleLbl="revTx" presStyleIdx="0" presStyleCnt="5">
        <dgm:presLayoutVars>
          <dgm:chMax val="0"/>
          <dgm:chPref val="0"/>
        </dgm:presLayoutVars>
      </dgm:prSet>
      <dgm:spPr/>
    </dgm:pt>
    <dgm:pt modelId="{D19BBCCD-39D8-4A60-9547-E35DD3A3CFF6}" type="pres">
      <dgm:prSet presAssocID="{3C356D04-062F-4A1D-A6E4-5CD3209F95F6}" presName="sibTrans" presStyleCnt="0"/>
      <dgm:spPr/>
    </dgm:pt>
    <dgm:pt modelId="{5446157B-5957-45CA-A0B5-54BE0E09EF68}" type="pres">
      <dgm:prSet presAssocID="{3D37053F-B751-42BF-ADCE-86F3C526C352}" presName="compNode" presStyleCnt="0"/>
      <dgm:spPr/>
    </dgm:pt>
    <dgm:pt modelId="{848FFE03-2990-4CE9-A45F-8C60920703F5}" type="pres">
      <dgm:prSet presAssocID="{3D37053F-B751-42BF-ADCE-86F3C526C352}" presName="bgRect" presStyleLbl="bgShp" presStyleIdx="1" presStyleCnt="5"/>
      <dgm:spPr>
        <a:solidFill>
          <a:srgbClr val="FFCD00"/>
        </a:solidFill>
      </dgm:spPr>
    </dgm:pt>
    <dgm:pt modelId="{2BC7E075-AD61-4EF6-8220-461883A0D27C}" type="pres">
      <dgm:prSet presAssocID="{3D37053F-B751-42BF-ADCE-86F3C526C35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778CB83-DA05-44B3-AEBC-4A786ABBEE13}" type="pres">
      <dgm:prSet presAssocID="{3D37053F-B751-42BF-ADCE-86F3C526C352}" presName="spaceRect" presStyleCnt="0"/>
      <dgm:spPr/>
    </dgm:pt>
    <dgm:pt modelId="{5D7440C2-A450-4CFE-B2BF-B7D8DAD57F9E}" type="pres">
      <dgm:prSet presAssocID="{3D37053F-B751-42BF-ADCE-86F3C526C352}" presName="parTx" presStyleLbl="revTx" presStyleIdx="1" presStyleCnt="5">
        <dgm:presLayoutVars>
          <dgm:chMax val="0"/>
          <dgm:chPref val="0"/>
        </dgm:presLayoutVars>
      </dgm:prSet>
      <dgm:spPr/>
    </dgm:pt>
    <dgm:pt modelId="{12EC6120-51D7-4D4A-9305-83EE558E2768}" type="pres">
      <dgm:prSet presAssocID="{6AC0BAD4-DA69-4E0D-B996-F5A758585B33}" presName="sibTrans" presStyleCnt="0"/>
      <dgm:spPr/>
    </dgm:pt>
    <dgm:pt modelId="{C54265BB-9224-4F6D-801E-5E16056D9A7F}" type="pres">
      <dgm:prSet presAssocID="{E759D71C-5F3E-4E9D-8F28-643CB46587C6}" presName="compNode" presStyleCnt="0"/>
      <dgm:spPr/>
    </dgm:pt>
    <dgm:pt modelId="{52F54F27-8295-4003-B37B-FFCF837092CE}" type="pres">
      <dgm:prSet presAssocID="{E759D71C-5F3E-4E9D-8F28-643CB46587C6}" presName="bgRect" presStyleLbl="bgShp" presStyleIdx="2" presStyleCnt="5"/>
      <dgm:spPr>
        <a:solidFill>
          <a:srgbClr val="FFCD00"/>
        </a:solidFill>
      </dgm:spPr>
    </dgm:pt>
    <dgm:pt modelId="{BC8FEC02-560B-4D94-A633-4BD3D3BE88B2}" type="pres">
      <dgm:prSet presAssocID="{E759D71C-5F3E-4E9D-8F28-643CB46587C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492E9880-678F-4925-965E-A3C91259E474}" type="pres">
      <dgm:prSet presAssocID="{E759D71C-5F3E-4E9D-8F28-643CB46587C6}" presName="spaceRect" presStyleCnt="0"/>
      <dgm:spPr/>
    </dgm:pt>
    <dgm:pt modelId="{EFCCB174-DEB7-4BB2-A2E2-B66237F46473}" type="pres">
      <dgm:prSet presAssocID="{E759D71C-5F3E-4E9D-8F28-643CB46587C6}" presName="parTx" presStyleLbl="revTx" presStyleIdx="2" presStyleCnt="5">
        <dgm:presLayoutVars>
          <dgm:chMax val="0"/>
          <dgm:chPref val="0"/>
        </dgm:presLayoutVars>
      </dgm:prSet>
      <dgm:spPr/>
    </dgm:pt>
    <dgm:pt modelId="{442AA5EE-F8C9-4823-816E-43D2F45EAD2A}" type="pres">
      <dgm:prSet presAssocID="{4942DEE8-A074-4712-A646-D024B7F663A7}" presName="sibTrans" presStyleCnt="0"/>
      <dgm:spPr/>
    </dgm:pt>
    <dgm:pt modelId="{332B3982-A11A-418E-AA64-6A89E983A628}" type="pres">
      <dgm:prSet presAssocID="{D04CC180-3F34-4DC1-80F8-280CF0299CEB}" presName="compNode" presStyleCnt="0"/>
      <dgm:spPr/>
    </dgm:pt>
    <dgm:pt modelId="{0DF9E2D8-F2C3-4968-9E8B-635CE9F02BB1}" type="pres">
      <dgm:prSet presAssocID="{D04CC180-3F34-4DC1-80F8-280CF0299CEB}" presName="bgRect" presStyleLbl="bgShp" presStyleIdx="3" presStyleCnt="5"/>
      <dgm:spPr>
        <a:solidFill>
          <a:srgbClr val="FFCD00"/>
        </a:solidFill>
      </dgm:spPr>
    </dgm:pt>
    <dgm:pt modelId="{20066B6B-AB47-443B-8A7C-DFEE9109286D}" type="pres">
      <dgm:prSet presAssocID="{D04CC180-3F34-4DC1-80F8-280CF0299CE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A7496DA1-BAA5-4E8C-94B4-6EC94C6C1EA4}" type="pres">
      <dgm:prSet presAssocID="{D04CC180-3F34-4DC1-80F8-280CF0299CEB}" presName="spaceRect" presStyleCnt="0"/>
      <dgm:spPr/>
    </dgm:pt>
    <dgm:pt modelId="{650DDF88-0370-427F-AF52-3E28694032DA}" type="pres">
      <dgm:prSet presAssocID="{D04CC180-3F34-4DC1-80F8-280CF0299CEB}" presName="parTx" presStyleLbl="revTx" presStyleIdx="3" presStyleCnt="5">
        <dgm:presLayoutVars>
          <dgm:chMax val="0"/>
          <dgm:chPref val="0"/>
        </dgm:presLayoutVars>
      </dgm:prSet>
      <dgm:spPr/>
    </dgm:pt>
    <dgm:pt modelId="{D11A6C04-0286-4026-B7CE-FE3E0A504276}" type="pres">
      <dgm:prSet presAssocID="{E3003A99-FF67-4EF8-8CDB-5651572B139B}" presName="sibTrans" presStyleCnt="0"/>
      <dgm:spPr/>
    </dgm:pt>
    <dgm:pt modelId="{8C0A3774-B534-446F-98D2-687D18E48B34}" type="pres">
      <dgm:prSet presAssocID="{CE4C82BE-5AA4-4804-91EA-95180806745E}" presName="compNode" presStyleCnt="0"/>
      <dgm:spPr/>
    </dgm:pt>
    <dgm:pt modelId="{5C581F70-7096-4FA5-9C3B-552824E4AADE}" type="pres">
      <dgm:prSet presAssocID="{CE4C82BE-5AA4-4804-91EA-95180806745E}" presName="bgRect" presStyleLbl="bgShp" presStyleIdx="4" presStyleCnt="5"/>
      <dgm:spPr>
        <a:solidFill>
          <a:srgbClr val="FFCD00"/>
        </a:solidFill>
      </dgm:spPr>
    </dgm:pt>
    <dgm:pt modelId="{865C280D-4AD4-42B2-AD36-2DCBEC1BB195}" type="pres">
      <dgm:prSet presAssocID="{CE4C82BE-5AA4-4804-91EA-95180806745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tract"/>
        </a:ext>
      </dgm:extLst>
    </dgm:pt>
    <dgm:pt modelId="{5272FA87-30A1-482E-B29B-45F97AAE28CC}" type="pres">
      <dgm:prSet presAssocID="{CE4C82BE-5AA4-4804-91EA-95180806745E}" presName="spaceRect" presStyleCnt="0"/>
      <dgm:spPr/>
    </dgm:pt>
    <dgm:pt modelId="{6ED41D62-9A3C-4433-BA47-7273DBAE2BD3}" type="pres">
      <dgm:prSet presAssocID="{CE4C82BE-5AA4-4804-91EA-95180806745E}" presName="parTx" presStyleLbl="revTx" presStyleIdx="4" presStyleCnt="5">
        <dgm:presLayoutVars>
          <dgm:chMax val="0"/>
          <dgm:chPref val="0"/>
        </dgm:presLayoutVars>
      </dgm:prSet>
      <dgm:spPr/>
    </dgm:pt>
  </dgm:ptLst>
  <dgm:cxnLst>
    <dgm:cxn modelId="{51CA7923-1CB7-46CC-943F-CDF5E7341537}" type="presOf" srcId="{B9526981-A9A6-42F0-9E82-BE869CF01A2D}" destId="{999ACA10-395C-4C6C-AE54-DB649BF7B72F}" srcOrd="0" destOrd="0" presId="urn:microsoft.com/office/officeart/2018/2/layout/IconVerticalSolidList"/>
    <dgm:cxn modelId="{D7814828-F4A5-49B7-BA82-9A289FD7EDB8}" srcId="{B9526981-A9A6-42F0-9E82-BE869CF01A2D}" destId="{E759D71C-5F3E-4E9D-8F28-643CB46587C6}" srcOrd="2" destOrd="0" parTransId="{1F256896-5CF2-4750-90E3-6607069696DD}" sibTransId="{4942DEE8-A074-4712-A646-D024B7F663A7}"/>
    <dgm:cxn modelId="{E6334129-9B93-4F69-9707-D8902DE52148}" type="presOf" srcId="{D4EC95E1-4E44-41E7-A802-C8EC330A04D4}" destId="{864772A7-D653-499D-88AE-024B0853CC99}" srcOrd="0" destOrd="0" presId="urn:microsoft.com/office/officeart/2018/2/layout/IconVerticalSolidList"/>
    <dgm:cxn modelId="{DDC5CB6A-0648-45C9-B84D-8FBC30C7D119}" srcId="{B9526981-A9A6-42F0-9E82-BE869CF01A2D}" destId="{CE4C82BE-5AA4-4804-91EA-95180806745E}" srcOrd="4" destOrd="0" parTransId="{5BC7D82B-06AC-4C5A-9704-22AA1FC6C2A3}" sibTransId="{6AA3BB20-2958-4FEC-B4E7-151BBE8D284E}"/>
    <dgm:cxn modelId="{163DF16D-EFF2-435E-A61F-A0EAD8FC2E2F}" type="presOf" srcId="{D04CC180-3F34-4DC1-80F8-280CF0299CEB}" destId="{650DDF88-0370-427F-AF52-3E28694032DA}" srcOrd="0" destOrd="0" presId="urn:microsoft.com/office/officeart/2018/2/layout/IconVerticalSolidList"/>
    <dgm:cxn modelId="{9A103158-1EA9-4928-95E9-E76C1BA9AC05}" type="presOf" srcId="{CE4C82BE-5AA4-4804-91EA-95180806745E}" destId="{6ED41D62-9A3C-4433-BA47-7273DBAE2BD3}" srcOrd="0" destOrd="0" presId="urn:microsoft.com/office/officeart/2018/2/layout/IconVerticalSolidList"/>
    <dgm:cxn modelId="{12525294-768D-4E84-8F78-18A089EDE1F6}" srcId="{B9526981-A9A6-42F0-9E82-BE869CF01A2D}" destId="{3D37053F-B751-42BF-ADCE-86F3C526C352}" srcOrd="1" destOrd="0" parTransId="{F97533DB-AF4A-4B9B-9079-0D2235002832}" sibTransId="{6AC0BAD4-DA69-4E0D-B996-F5A758585B33}"/>
    <dgm:cxn modelId="{E763C1A0-184B-4B3B-A8D3-2A76BDE8780E}" srcId="{B9526981-A9A6-42F0-9E82-BE869CF01A2D}" destId="{D04CC180-3F34-4DC1-80F8-280CF0299CEB}" srcOrd="3" destOrd="0" parTransId="{C740BE0F-C85B-415D-9B7F-1E1EE435B576}" sibTransId="{E3003A99-FF67-4EF8-8CDB-5651572B139B}"/>
    <dgm:cxn modelId="{D122F3AA-5AFB-4AA2-AB39-49EC38A4F625}" type="presOf" srcId="{E759D71C-5F3E-4E9D-8F28-643CB46587C6}" destId="{EFCCB174-DEB7-4BB2-A2E2-B66237F46473}" srcOrd="0" destOrd="0" presId="urn:microsoft.com/office/officeart/2018/2/layout/IconVerticalSolidList"/>
    <dgm:cxn modelId="{684631D0-DE2C-4D3A-AE22-467CACF2E247}" type="presOf" srcId="{3D37053F-B751-42BF-ADCE-86F3C526C352}" destId="{5D7440C2-A450-4CFE-B2BF-B7D8DAD57F9E}" srcOrd="0" destOrd="0" presId="urn:microsoft.com/office/officeart/2018/2/layout/IconVerticalSolidList"/>
    <dgm:cxn modelId="{2457C5D3-913A-4559-83D3-3FAE251BB93C}" srcId="{B9526981-A9A6-42F0-9E82-BE869CF01A2D}" destId="{D4EC95E1-4E44-41E7-A802-C8EC330A04D4}" srcOrd="0" destOrd="0" parTransId="{DA161E8E-8554-4F03-9892-B80DFFA7092B}" sibTransId="{3C356D04-062F-4A1D-A6E4-5CD3209F95F6}"/>
    <dgm:cxn modelId="{0C780945-6939-4C7A-91F9-1BB0301F8B6B}" type="presParOf" srcId="{999ACA10-395C-4C6C-AE54-DB649BF7B72F}" destId="{94C50C11-AE16-4F3D-B8D4-14873435F3EC}" srcOrd="0" destOrd="0" presId="urn:microsoft.com/office/officeart/2018/2/layout/IconVerticalSolidList"/>
    <dgm:cxn modelId="{BFB7BD84-EC79-4468-9F91-01CE55B00DB8}" type="presParOf" srcId="{94C50C11-AE16-4F3D-B8D4-14873435F3EC}" destId="{8D6A9301-9408-44CC-B0AB-11CB190F6BF5}" srcOrd="0" destOrd="0" presId="urn:microsoft.com/office/officeart/2018/2/layout/IconVerticalSolidList"/>
    <dgm:cxn modelId="{B7343153-ED8C-4D80-A0A7-7BC21A371F26}" type="presParOf" srcId="{94C50C11-AE16-4F3D-B8D4-14873435F3EC}" destId="{B043D00A-55A5-4BD7-911F-C7056AE67673}" srcOrd="1" destOrd="0" presId="urn:microsoft.com/office/officeart/2018/2/layout/IconVerticalSolidList"/>
    <dgm:cxn modelId="{F83E11D3-CF08-4967-943F-74F8A9424708}" type="presParOf" srcId="{94C50C11-AE16-4F3D-B8D4-14873435F3EC}" destId="{E3983611-4914-458F-B951-C2D0E015A954}" srcOrd="2" destOrd="0" presId="urn:microsoft.com/office/officeart/2018/2/layout/IconVerticalSolidList"/>
    <dgm:cxn modelId="{81262114-F3DA-4812-A75B-CC89515F3E60}" type="presParOf" srcId="{94C50C11-AE16-4F3D-B8D4-14873435F3EC}" destId="{864772A7-D653-499D-88AE-024B0853CC99}" srcOrd="3" destOrd="0" presId="urn:microsoft.com/office/officeart/2018/2/layout/IconVerticalSolidList"/>
    <dgm:cxn modelId="{68973003-DC4F-4264-BC3E-484A1C59FD15}" type="presParOf" srcId="{999ACA10-395C-4C6C-AE54-DB649BF7B72F}" destId="{D19BBCCD-39D8-4A60-9547-E35DD3A3CFF6}" srcOrd="1" destOrd="0" presId="urn:microsoft.com/office/officeart/2018/2/layout/IconVerticalSolidList"/>
    <dgm:cxn modelId="{16A30C93-AD71-4AAD-9652-13145DC78117}" type="presParOf" srcId="{999ACA10-395C-4C6C-AE54-DB649BF7B72F}" destId="{5446157B-5957-45CA-A0B5-54BE0E09EF68}" srcOrd="2" destOrd="0" presId="urn:microsoft.com/office/officeart/2018/2/layout/IconVerticalSolidList"/>
    <dgm:cxn modelId="{E2F4D31B-8CD6-4985-AF8B-809D3F3F2BB2}" type="presParOf" srcId="{5446157B-5957-45CA-A0B5-54BE0E09EF68}" destId="{848FFE03-2990-4CE9-A45F-8C60920703F5}" srcOrd="0" destOrd="0" presId="urn:microsoft.com/office/officeart/2018/2/layout/IconVerticalSolidList"/>
    <dgm:cxn modelId="{CA705FD6-9FC0-4F58-9BEA-C7D3991E751D}" type="presParOf" srcId="{5446157B-5957-45CA-A0B5-54BE0E09EF68}" destId="{2BC7E075-AD61-4EF6-8220-461883A0D27C}" srcOrd="1" destOrd="0" presId="urn:microsoft.com/office/officeart/2018/2/layout/IconVerticalSolidList"/>
    <dgm:cxn modelId="{FD1B3A7E-2BCC-4C07-A999-605EDBE6192D}" type="presParOf" srcId="{5446157B-5957-45CA-A0B5-54BE0E09EF68}" destId="{1778CB83-DA05-44B3-AEBC-4A786ABBEE13}" srcOrd="2" destOrd="0" presId="urn:microsoft.com/office/officeart/2018/2/layout/IconVerticalSolidList"/>
    <dgm:cxn modelId="{7EB30BB0-D966-4509-AE08-FE059BB997D7}" type="presParOf" srcId="{5446157B-5957-45CA-A0B5-54BE0E09EF68}" destId="{5D7440C2-A450-4CFE-B2BF-B7D8DAD57F9E}" srcOrd="3" destOrd="0" presId="urn:microsoft.com/office/officeart/2018/2/layout/IconVerticalSolidList"/>
    <dgm:cxn modelId="{C4E3F207-3FED-4FAA-BBA2-4AE9EA8179F2}" type="presParOf" srcId="{999ACA10-395C-4C6C-AE54-DB649BF7B72F}" destId="{12EC6120-51D7-4D4A-9305-83EE558E2768}" srcOrd="3" destOrd="0" presId="urn:microsoft.com/office/officeart/2018/2/layout/IconVerticalSolidList"/>
    <dgm:cxn modelId="{2A7B6B58-B17B-4435-A3ED-771E233BBE71}" type="presParOf" srcId="{999ACA10-395C-4C6C-AE54-DB649BF7B72F}" destId="{C54265BB-9224-4F6D-801E-5E16056D9A7F}" srcOrd="4" destOrd="0" presId="urn:microsoft.com/office/officeart/2018/2/layout/IconVerticalSolidList"/>
    <dgm:cxn modelId="{9BCF6582-A982-4F8F-99BA-2DA98E563887}" type="presParOf" srcId="{C54265BB-9224-4F6D-801E-5E16056D9A7F}" destId="{52F54F27-8295-4003-B37B-FFCF837092CE}" srcOrd="0" destOrd="0" presId="urn:microsoft.com/office/officeart/2018/2/layout/IconVerticalSolidList"/>
    <dgm:cxn modelId="{D6C4D53B-D953-4DAD-B56A-99E1175938A4}" type="presParOf" srcId="{C54265BB-9224-4F6D-801E-5E16056D9A7F}" destId="{BC8FEC02-560B-4D94-A633-4BD3D3BE88B2}" srcOrd="1" destOrd="0" presId="urn:microsoft.com/office/officeart/2018/2/layout/IconVerticalSolidList"/>
    <dgm:cxn modelId="{5DAB0CD9-AC62-4F22-A11E-4B82F9E45EF9}" type="presParOf" srcId="{C54265BB-9224-4F6D-801E-5E16056D9A7F}" destId="{492E9880-678F-4925-965E-A3C91259E474}" srcOrd="2" destOrd="0" presId="urn:microsoft.com/office/officeart/2018/2/layout/IconVerticalSolidList"/>
    <dgm:cxn modelId="{76657FE6-2480-4611-9E2B-D4DFACC09C94}" type="presParOf" srcId="{C54265BB-9224-4F6D-801E-5E16056D9A7F}" destId="{EFCCB174-DEB7-4BB2-A2E2-B66237F46473}" srcOrd="3" destOrd="0" presId="urn:microsoft.com/office/officeart/2018/2/layout/IconVerticalSolidList"/>
    <dgm:cxn modelId="{0D94B639-6452-48B1-9B8D-B7B2271527CE}" type="presParOf" srcId="{999ACA10-395C-4C6C-AE54-DB649BF7B72F}" destId="{442AA5EE-F8C9-4823-816E-43D2F45EAD2A}" srcOrd="5" destOrd="0" presId="urn:microsoft.com/office/officeart/2018/2/layout/IconVerticalSolidList"/>
    <dgm:cxn modelId="{A4D17931-5D95-43D6-8311-52F1129ED77A}" type="presParOf" srcId="{999ACA10-395C-4C6C-AE54-DB649BF7B72F}" destId="{332B3982-A11A-418E-AA64-6A89E983A628}" srcOrd="6" destOrd="0" presId="urn:microsoft.com/office/officeart/2018/2/layout/IconVerticalSolidList"/>
    <dgm:cxn modelId="{F7451109-1BC3-4B46-8427-0F8285BAEECF}" type="presParOf" srcId="{332B3982-A11A-418E-AA64-6A89E983A628}" destId="{0DF9E2D8-F2C3-4968-9E8B-635CE9F02BB1}" srcOrd="0" destOrd="0" presId="urn:microsoft.com/office/officeart/2018/2/layout/IconVerticalSolidList"/>
    <dgm:cxn modelId="{46524334-17E6-4F0C-8EA1-8AA30831A33D}" type="presParOf" srcId="{332B3982-A11A-418E-AA64-6A89E983A628}" destId="{20066B6B-AB47-443B-8A7C-DFEE9109286D}" srcOrd="1" destOrd="0" presId="urn:microsoft.com/office/officeart/2018/2/layout/IconVerticalSolidList"/>
    <dgm:cxn modelId="{88E6A162-522B-4DC0-8834-C3C79971A750}" type="presParOf" srcId="{332B3982-A11A-418E-AA64-6A89E983A628}" destId="{A7496DA1-BAA5-4E8C-94B4-6EC94C6C1EA4}" srcOrd="2" destOrd="0" presId="urn:microsoft.com/office/officeart/2018/2/layout/IconVerticalSolidList"/>
    <dgm:cxn modelId="{22148B31-F2AA-419B-A20C-D311F8C36E73}" type="presParOf" srcId="{332B3982-A11A-418E-AA64-6A89E983A628}" destId="{650DDF88-0370-427F-AF52-3E28694032DA}" srcOrd="3" destOrd="0" presId="urn:microsoft.com/office/officeart/2018/2/layout/IconVerticalSolidList"/>
    <dgm:cxn modelId="{9AC5017E-B9C8-46E3-BE74-39551ABC2686}" type="presParOf" srcId="{999ACA10-395C-4C6C-AE54-DB649BF7B72F}" destId="{D11A6C04-0286-4026-B7CE-FE3E0A504276}" srcOrd="7" destOrd="0" presId="urn:microsoft.com/office/officeart/2018/2/layout/IconVerticalSolidList"/>
    <dgm:cxn modelId="{0E58A709-DCAE-4835-AF95-76751E567297}" type="presParOf" srcId="{999ACA10-395C-4C6C-AE54-DB649BF7B72F}" destId="{8C0A3774-B534-446F-98D2-687D18E48B34}" srcOrd="8" destOrd="0" presId="urn:microsoft.com/office/officeart/2018/2/layout/IconVerticalSolidList"/>
    <dgm:cxn modelId="{1B5FE4E6-5F18-4627-91F7-3947698790F9}" type="presParOf" srcId="{8C0A3774-B534-446F-98D2-687D18E48B34}" destId="{5C581F70-7096-4FA5-9C3B-552824E4AADE}" srcOrd="0" destOrd="0" presId="urn:microsoft.com/office/officeart/2018/2/layout/IconVerticalSolidList"/>
    <dgm:cxn modelId="{C2BE4A50-EE9E-4BB0-91FE-EC9AFDD426FA}" type="presParOf" srcId="{8C0A3774-B534-446F-98D2-687D18E48B34}" destId="{865C280D-4AD4-42B2-AD36-2DCBEC1BB195}" srcOrd="1" destOrd="0" presId="urn:microsoft.com/office/officeart/2018/2/layout/IconVerticalSolidList"/>
    <dgm:cxn modelId="{3DF4646C-F15D-4554-8B80-FEC0226B3B87}" type="presParOf" srcId="{8C0A3774-B534-446F-98D2-687D18E48B34}" destId="{5272FA87-30A1-482E-B29B-45F97AAE28CC}" srcOrd="2" destOrd="0" presId="urn:microsoft.com/office/officeart/2018/2/layout/IconVerticalSolidList"/>
    <dgm:cxn modelId="{EC927BDA-23D6-42A8-A60E-928E659406C1}" type="presParOf" srcId="{8C0A3774-B534-446F-98D2-687D18E48B34}" destId="{6ED41D62-9A3C-4433-BA47-7273DBAE2B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24923F-D7B4-44A1-9269-C03DD349493A}"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C74175D3-C63A-43A6-A4F8-A9FB5F01A29D}">
      <dgm:prSet/>
      <dgm:spPr>
        <a:solidFill>
          <a:srgbClr val="FFCD00"/>
        </a:solidFill>
        <a:ln>
          <a:solidFill>
            <a:schemeClr val="accent6">
              <a:lumMod val="10000"/>
            </a:schemeClr>
          </a:solidFill>
        </a:ln>
      </dgm:spPr>
      <dgm:t>
        <a:bodyPr/>
        <a:lstStyle/>
        <a:p>
          <a:pPr rtl="0"/>
          <a:r>
            <a:rPr lang="en-US" u="sng" dirty="0">
              <a:solidFill>
                <a:schemeClr val="accent6">
                  <a:lumMod val="10000"/>
                </a:schemeClr>
              </a:solidFill>
              <a:latin typeface="Abadi" panose="020B0604020104020204" pitchFamily="34" charset="0"/>
            </a:rPr>
            <a:t>Counseling Center </a:t>
          </a:r>
          <a:endParaRPr lang="en-US" u="sng" dirty="0">
            <a:solidFill>
              <a:schemeClr val="accent6">
                <a:lumMod val="10000"/>
              </a:schemeClr>
            </a:solidFill>
            <a:latin typeface="Abadi" panose="020B0604020104020204" pitchFamily="34" charset="0"/>
            <a:ea typeface="+mn-lt"/>
            <a:cs typeface="+mn-lt"/>
          </a:endParaRPr>
        </a:p>
      </dgm:t>
    </dgm:pt>
    <dgm:pt modelId="{5EDEA7AC-A5EE-4A45-BCAE-47465B33FDCE}" type="parTrans" cxnId="{24AC3317-E991-4446-949B-36FB13F937B8}">
      <dgm:prSet/>
      <dgm:spPr/>
      <dgm:t>
        <a:bodyPr/>
        <a:lstStyle/>
        <a:p>
          <a:endParaRPr lang="en-US"/>
        </a:p>
      </dgm:t>
    </dgm:pt>
    <dgm:pt modelId="{440A4DA9-931A-472B-B035-2DFD1D5291C2}" type="sibTrans" cxnId="{24AC3317-E991-4446-949B-36FB13F937B8}">
      <dgm:prSet/>
      <dgm:spPr/>
      <dgm:t>
        <a:bodyPr/>
        <a:lstStyle/>
        <a:p>
          <a:endParaRPr lang="en-US"/>
        </a:p>
      </dgm:t>
    </dgm:pt>
    <dgm:pt modelId="{2CCC112A-8AA9-4F9B-A59B-03E6F9E7E16C}">
      <dgm:prSet/>
      <dgm:spPr>
        <a:solidFill>
          <a:srgbClr val="FFCD00"/>
        </a:solidFill>
        <a:ln>
          <a:solidFill>
            <a:schemeClr val="accent6">
              <a:lumMod val="10000"/>
            </a:schemeClr>
          </a:solidFill>
        </a:ln>
      </dgm:spPr>
      <dgm:t>
        <a:bodyPr/>
        <a:lstStyle/>
        <a:p>
          <a:r>
            <a:rPr lang="en-US" u="sng" dirty="0">
              <a:solidFill>
                <a:schemeClr val="accent6">
                  <a:lumMod val="10000"/>
                </a:schemeClr>
              </a:solidFill>
              <a:latin typeface="Abadi" panose="020B0604020104020204" pitchFamily="34" charset="0"/>
            </a:rPr>
            <a:t>Student Health</a:t>
          </a:r>
          <a:endParaRPr lang="en-US" dirty="0">
            <a:solidFill>
              <a:schemeClr val="accent6">
                <a:lumMod val="10000"/>
              </a:schemeClr>
            </a:solidFill>
            <a:latin typeface="Abadi" panose="020B0604020104020204" pitchFamily="34" charset="0"/>
          </a:endParaRPr>
        </a:p>
      </dgm:t>
    </dgm:pt>
    <dgm:pt modelId="{3423C529-EE9F-4A05-9B6E-717F9278E37C}" type="parTrans" cxnId="{739E1A30-DABF-4DE4-8639-3AC96C13E925}">
      <dgm:prSet/>
      <dgm:spPr/>
      <dgm:t>
        <a:bodyPr/>
        <a:lstStyle/>
        <a:p>
          <a:endParaRPr lang="en-US"/>
        </a:p>
      </dgm:t>
    </dgm:pt>
    <dgm:pt modelId="{D4CF0F7E-35C4-4353-B225-6277D257F621}" type="sibTrans" cxnId="{739E1A30-DABF-4DE4-8639-3AC96C13E925}">
      <dgm:prSet/>
      <dgm:spPr/>
      <dgm:t>
        <a:bodyPr/>
        <a:lstStyle/>
        <a:p>
          <a:endParaRPr lang="en-US"/>
        </a:p>
      </dgm:t>
    </dgm:pt>
    <dgm:pt modelId="{152012C3-A9F0-4959-946C-61482FC0789F}">
      <dgm:prSet/>
      <dgm:spPr>
        <a:solidFill>
          <a:srgbClr val="FFCD00"/>
        </a:solidFill>
        <a:ln>
          <a:solidFill>
            <a:schemeClr val="accent6">
              <a:lumMod val="10000"/>
            </a:schemeClr>
          </a:solidFill>
        </a:ln>
      </dgm:spPr>
      <dgm:t>
        <a:bodyPr/>
        <a:lstStyle/>
        <a:p>
          <a:r>
            <a:rPr lang="en-US" u="sng" dirty="0">
              <a:solidFill>
                <a:schemeClr val="accent6">
                  <a:lumMod val="10000"/>
                </a:schemeClr>
              </a:solidFill>
              <a:latin typeface="Abadi" panose="020B0604020104020204" pitchFamily="34" charset="0"/>
            </a:rPr>
            <a:t>Office of Religious Life</a:t>
          </a:r>
          <a:endParaRPr lang="en-US" dirty="0">
            <a:solidFill>
              <a:schemeClr val="accent6">
                <a:lumMod val="10000"/>
              </a:schemeClr>
            </a:solidFill>
            <a:latin typeface="Abadi" panose="020B0604020104020204" pitchFamily="34" charset="0"/>
          </a:endParaRPr>
        </a:p>
      </dgm:t>
    </dgm:pt>
    <dgm:pt modelId="{331ADE8C-C1E1-446A-A592-294860C653DD}" type="parTrans" cxnId="{209C6291-4EBD-4234-B77F-6313BC17F9BE}">
      <dgm:prSet/>
      <dgm:spPr/>
      <dgm:t>
        <a:bodyPr/>
        <a:lstStyle/>
        <a:p>
          <a:endParaRPr lang="en-US"/>
        </a:p>
      </dgm:t>
    </dgm:pt>
    <dgm:pt modelId="{9DA97D73-CC0A-4F82-B72D-5BD3A9B8C274}" type="sibTrans" cxnId="{209C6291-4EBD-4234-B77F-6313BC17F9BE}">
      <dgm:prSet/>
      <dgm:spPr/>
      <dgm:t>
        <a:bodyPr/>
        <a:lstStyle/>
        <a:p>
          <a:endParaRPr lang="en-US"/>
        </a:p>
      </dgm:t>
    </dgm:pt>
    <dgm:pt modelId="{AB52D70C-5129-4676-990E-55D857D7AB73}">
      <dgm:prSet/>
      <dgm:spPr>
        <a:solidFill>
          <a:srgbClr val="FFF9C9">
            <a:alpha val="90000"/>
          </a:srgbClr>
        </a:solidFill>
        <a:ln>
          <a:solidFill>
            <a:schemeClr val="accent6">
              <a:lumMod val="10000"/>
              <a:alpha val="90000"/>
            </a:schemeClr>
          </a:solidFill>
        </a:ln>
      </dgm:spPr>
      <dgm:t>
        <a:bodyPr/>
        <a:lstStyle/>
        <a:p>
          <a:pPr>
            <a:buFont typeface="Arial" panose="020B0604020202020204" pitchFamily="34" charset="0"/>
            <a:buChar char="•"/>
          </a:pPr>
          <a:r>
            <a:rPr lang="en-US" dirty="0">
              <a:solidFill>
                <a:schemeClr val="accent6">
                  <a:lumMod val="10000"/>
                </a:schemeClr>
              </a:solidFill>
              <a:latin typeface="Abadi" panose="020B0604020104020204" pitchFamily="34" charset="0"/>
            </a:rPr>
            <a:t>Free and confidential.</a:t>
          </a:r>
          <a:br>
            <a:rPr lang="en-US" dirty="0">
              <a:solidFill>
                <a:schemeClr val="accent6">
                  <a:lumMod val="10000"/>
                </a:schemeClr>
              </a:solidFill>
              <a:latin typeface="Abadi" panose="020B0604020104020204" pitchFamily="34" charset="0"/>
            </a:rPr>
          </a:br>
          <a:endParaRPr lang="en-US" dirty="0">
            <a:solidFill>
              <a:schemeClr val="accent6">
                <a:lumMod val="10000"/>
              </a:schemeClr>
            </a:solidFill>
            <a:latin typeface="Abadi" panose="020B0604020104020204" pitchFamily="34" charset="0"/>
          </a:endParaRPr>
        </a:p>
      </dgm:t>
    </dgm:pt>
    <dgm:pt modelId="{C72AA45E-913D-4279-A8F1-9147A0F9A54A}" type="parTrans" cxnId="{5E5314F2-AB05-4E96-B09C-622BAE837A22}">
      <dgm:prSet/>
      <dgm:spPr/>
      <dgm:t>
        <a:bodyPr/>
        <a:lstStyle/>
        <a:p>
          <a:endParaRPr lang="en-US"/>
        </a:p>
      </dgm:t>
    </dgm:pt>
    <dgm:pt modelId="{3394BA33-535D-4ED7-8166-DB9B3D6AC0B5}" type="sibTrans" cxnId="{5E5314F2-AB05-4E96-B09C-622BAE837A22}">
      <dgm:prSet/>
      <dgm:spPr/>
      <dgm:t>
        <a:bodyPr/>
        <a:lstStyle/>
        <a:p>
          <a:endParaRPr lang="en-US"/>
        </a:p>
      </dgm:t>
    </dgm:pt>
    <dgm:pt modelId="{EB2F0E4E-37DB-4D60-996F-A7B530B3A1B9}">
      <dgm:prSet/>
      <dgm:spPr>
        <a:solidFill>
          <a:srgbClr val="FFF9C9">
            <a:alpha val="90000"/>
          </a:srgbClr>
        </a:solidFill>
        <a:ln>
          <a:solidFill>
            <a:schemeClr val="accent6">
              <a:lumMod val="10000"/>
              <a:alpha val="90000"/>
            </a:schemeClr>
          </a:solidFill>
        </a:ln>
      </dgm:spPr>
      <dgm:t>
        <a:bodyPr/>
        <a:lstStyle/>
        <a:p>
          <a:pPr>
            <a:buFont typeface="Arial" panose="020B0604020202020204" pitchFamily="34" charset="0"/>
            <a:buChar char="•"/>
          </a:pPr>
          <a:r>
            <a:rPr lang="en-US" dirty="0">
              <a:solidFill>
                <a:schemeClr val="accent6">
                  <a:lumMod val="10000"/>
                </a:schemeClr>
              </a:solidFill>
              <a:latin typeface="Abadi" panose="020B0604020104020204" pitchFamily="34" charset="0"/>
            </a:rPr>
            <a:t>A complete approach to wellness including physical and mental health issues. </a:t>
          </a:r>
        </a:p>
      </dgm:t>
    </dgm:pt>
    <dgm:pt modelId="{C5334609-BED1-47D5-948B-F245A4F2ADED}" type="parTrans" cxnId="{99349369-BAA4-4766-993C-EDA337EF745B}">
      <dgm:prSet/>
      <dgm:spPr/>
      <dgm:t>
        <a:bodyPr/>
        <a:lstStyle/>
        <a:p>
          <a:endParaRPr lang="en-US"/>
        </a:p>
      </dgm:t>
    </dgm:pt>
    <dgm:pt modelId="{D94DCFAF-2298-49D1-8D60-219A39B6C357}" type="sibTrans" cxnId="{99349369-BAA4-4766-993C-EDA337EF745B}">
      <dgm:prSet/>
      <dgm:spPr/>
      <dgm:t>
        <a:bodyPr/>
        <a:lstStyle/>
        <a:p>
          <a:endParaRPr lang="en-US"/>
        </a:p>
      </dgm:t>
    </dgm:pt>
    <dgm:pt modelId="{5F0CCC4A-0B99-4220-B7E9-D032FF50F7D9}">
      <dgm:prSet/>
      <dgm:spPr>
        <a:solidFill>
          <a:srgbClr val="FFF9C9">
            <a:alpha val="90000"/>
          </a:srgbClr>
        </a:solidFill>
        <a:ln>
          <a:solidFill>
            <a:schemeClr val="accent6">
              <a:lumMod val="10000"/>
              <a:alpha val="90000"/>
            </a:schemeClr>
          </a:solidFill>
        </a:ln>
      </dgm:spPr>
      <dgm:t>
        <a:bodyPr/>
        <a:lstStyle/>
        <a:p>
          <a:pPr>
            <a:buNone/>
          </a:pPr>
          <a:r>
            <a:rPr lang="en-US" dirty="0">
              <a:solidFill>
                <a:schemeClr val="accent6">
                  <a:lumMod val="10000"/>
                </a:schemeClr>
              </a:solidFill>
              <a:latin typeface="Abadi" panose="020B0604020104020204" pitchFamily="34" charset="0"/>
            </a:rPr>
            <a:t>Chaplain: Jason Crosby </a:t>
          </a:r>
        </a:p>
      </dgm:t>
    </dgm:pt>
    <dgm:pt modelId="{F1358606-6A7C-4715-A4B1-4B9F40793A16}" type="parTrans" cxnId="{D1D656CE-CC19-422E-93AA-C0BD1792820D}">
      <dgm:prSet/>
      <dgm:spPr/>
      <dgm:t>
        <a:bodyPr/>
        <a:lstStyle/>
        <a:p>
          <a:endParaRPr lang="en-US"/>
        </a:p>
      </dgm:t>
    </dgm:pt>
    <dgm:pt modelId="{2059B2CF-B83A-4F3E-823F-2066A9DA00B7}" type="sibTrans" cxnId="{D1D656CE-CC19-422E-93AA-C0BD1792820D}">
      <dgm:prSet/>
      <dgm:spPr/>
      <dgm:t>
        <a:bodyPr/>
        <a:lstStyle/>
        <a:p>
          <a:endParaRPr lang="en-US"/>
        </a:p>
      </dgm:t>
    </dgm:pt>
    <dgm:pt modelId="{14E3F48A-B84C-4DE7-853A-0EA4FC39FD4E}">
      <dgm:prSet/>
      <dgm:spPr>
        <a:solidFill>
          <a:srgbClr val="FFF9C9">
            <a:alpha val="90000"/>
          </a:srgbClr>
        </a:solidFill>
        <a:ln>
          <a:solidFill>
            <a:schemeClr val="accent6">
              <a:lumMod val="10000"/>
              <a:alpha val="90000"/>
            </a:schemeClr>
          </a:solidFill>
        </a:ln>
      </dgm:spPr>
      <dgm:t>
        <a:bodyPr/>
        <a:lstStyle/>
        <a:p>
          <a:pPr>
            <a:buNone/>
          </a:pPr>
          <a:r>
            <a:rPr lang="en-US" dirty="0">
              <a:solidFill>
                <a:schemeClr val="accent6">
                  <a:lumMod val="10000"/>
                </a:schemeClr>
              </a:solidFill>
              <a:latin typeface="Abadi" panose="020B0604020104020204" pitchFamily="34" charset="0"/>
            </a:rPr>
            <a:t>Email: </a:t>
          </a:r>
          <a:r>
            <a:rPr lang="en-US" u="sng" dirty="0">
              <a:solidFill>
                <a:schemeClr val="accent6">
                  <a:lumMod val="10000"/>
                </a:schemeClr>
              </a:solidFill>
              <a:latin typeface="Abadi" panose="020B0604020104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jason.crosby@centre.edu</a:t>
          </a:r>
          <a:r>
            <a:rPr lang="en-US" dirty="0"/>
            <a:t> </a:t>
          </a:r>
        </a:p>
      </dgm:t>
    </dgm:pt>
    <dgm:pt modelId="{F55A8701-E83C-4F81-98BB-ABFBEDA25DF6}" type="parTrans" cxnId="{B6CD8CA2-914D-4396-A669-DDF46C8548F0}">
      <dgm:prSet/>
      <dgm:spPr/>
      <dgm:t>
        <a:bodyPr/>
        <a:lstStyle/>
        <a:p>
          <a:endParaRPr lang="en-US"/>
        </a:p>
      </dgm:t>
    </dgm:pt>
    <dgm:pt modelId="{2855CD34-DEB4-4D83-AF26-0F2707D7C7A5}" type="sibTrans" cxnId="{B6CD8CA2-914D-4396-A669-DDF46C8548F0}">
      <dgm:prSet/>
      <dgm:spPr/>
      <dgm:t>
        <a:bodyPr/>
        <a:lstStyle/>
        <a:p>
          <a:endParaRPr lang="en-US"/>
        </a:p>
      </dgm:t>
    </dgm:pt>
    <dgm:pt modelId="{E0A594AD-15F6-46B0-B464-EFA2E58B33BD}">
      <dgm:prSet/>
      <dgm:spPr>
        <a:solidFill>
          <a:srgbClr val="FFF9C9">
            <a:alpha val="90000"/>
          </a:srgbClr>
        </a:solidFill>
        <a:ln>
          <a:solidFill>
            <a:schemeClr val="accent6">
              <a:lumMod val="10000"/>
              <a:alpha val="90000"/>
            </a:schemeClr>
          </a:solidFill>
        </a:ln>
      </dgm:spPr>
      <dgm:t>
        <a:bodyPr/>
        <a:lstStyle/>
        <a:p>
          <a:pPr>
            <a:buNone/>
          </a:pPr>
          <a:r>
            <a:rPr lang="en-US" dirty="0">
              <a:solidFill>
                <a:schemeClr val="accent6">
                  <a:lumMod val="10000"/>
                </a:schemeClr>
              </a:solidFill>
              <a:latin typeface="Abadi" panose="020B0604020104020204" pitchFamily="34" charset="0"/>
            </a:rPr>
            <a:t>Email:</a:t>
          </a:r>
        </a:p>
      </dgm:t>
    </dgm:pt>
    <dgm:pt modelId="{6736D6BE-FFFF-4821-9C31-D445B7AEF8A1}" type="parTrans" cxnId="{EEC83A96-BE59-49A2-B5D1-10FA17DCC960}">
      <dgm:prSet/>
      <dgm:spPr/>
      <dgm:t>
        <a:bodyPr/>
        <a:lstStyle/>
        <a:p>
          <a:endParaRPr lang="en-US"/>
        </a:p>
      </dgm:t>
    </dgm:pt>
    <dgm:pt modelId="{6A8B44EA-9F07-4947-AC74-BF94A2AED192}" type="sibTrans" cxnId="{EEC83A96-BE59-49A2-B5D1-10FA17DCC960}">
      <dgm:prSet/>
      <dgm:spPr/>
      <dgm:t>
        <a:bodyPr/>
        <a:lstStyle/>
        <a:p>
          <a:endParaRPr lang="en-US"/>
        </a:p>
      </dgm:t>
    </dgm:pt>
    <dgm:pt modelId="{41C9E481-A3F6-4FFB-8E2D-3DC9EDF5E390}">
      <dgm:prSet/>
      <dgm:spPr>
        <a:solidFill>
          <a:srgbClr val="FFF9C9">
            <a:alpha val="90000"/>
          </a:srgbClr>
        </a:solidFill>
        <a:ln>
          <a:solidFill>
            <a:schemeClr val="accent6">
              <a:lumMod val="10000"/>
              <a:alpha val="90000"/>
            </a:schemeClr>
          </a:solidFill>
        </a:ln>
      </dgm:spPr>
      <dgm:t>
        <a:bodyPr/>
        <a:lstStyle/>
        <a:p>
          <a:pPr>
            <a:buFont typeface="Arial" panose="020B0604020202020204" pitchFamily="34" charset="0"/>
            <a:buChar char="•"/>
          </a:pPr>
          <a:r>
            <a:rPr lang="en-US" dirty="0">
              <a:solidFill>
                <a:schemeClr val="accent6">
                  <a:lumMod val="10000"/>
                </a:schemeClr>
              </a:solidFill>
              <a:latin typeface="Abadi" panose="020B0604020104020204" pitchFamily="34" charset="0"/>
            </a:rPr>
            <a:t>Available by appointment when classes are in session. Same day appointments are available between 1:00 pm and 4:00 pm. </a:t>
          </a:r>
          <a:br>
            <a:rPr lang="en-US" dirty="0">
              <a:solidFill>
                <a:schemeClr val="accent6">
                  <a:lumMod val="10000"/>
                </a:schemeClr>
              </a:solidFill>
              <a:latin typeface="Abadi" panose="020B0604020104020204" pitchFamily="34" charset="0"/>
            </a:rPr>
          </a:br>
          <a:endParaRPr lang="en-US" dirty="0">
            <a:solidFill>
              <a:schemeClr val="accent6">
                <a:lumMod val="10000"/>
              </a:schemeClr>
            </a:solidFill>
            <a:latin typeface="Abadi" panose="020B0604020104020204" pitchFamily="34" charset="0"/>
          </a:endParaRPr>
        </a:p>
      </dgm:t>
    </dgm:pt>
    <dgm:pt modelId="{8886C77C-9377-4FD2-BC24-052C20022508}" type="parTrans" cxnId="{09CE2DA9-347B-4242-A752-4B32C1A585CC}">
      <dgm:prSet/>
      <dgm:spPr/>
      <dgm:t>
        <a:bodyPr/>
        <a:lstStyle/>
        <a:p>
          <a:endParaRPr lang="en-US"/>
        </a:p>
      </dgm:t>
    </dgm:pt>
    <dgm:pt modelId="{35A9143C-360C-4A9B-A6D7-1C89EFDFC0F4}" type="sibTrans" cxnId="{09CE2DA9-347B-4242-A752-4B32C1A585CC}">
      <dgm:prSet/>
      <dgm:spPr/>
      <dgm:t>
        <a:bodyPr/>
        <a:lstStyle/>
        <a:p>
          <a:endParaRPr lang="en-US"/>
        </a:p>
      </dgm:t>
    </dgm:pt>
    <dgm:pt modelId="{23FB14AD-6AE4-4422-9271-D1F47273FA0D}">
      <dgm:prSet/>
      <dgm:spPr>
        <a:solidFill>
          <a:srgbClr val="FFF9C9">
            <a:alpha val="90000"/>
          </a:srgbClr>
        </a:solidFill>
        <a:ln>
          <a:solidFill>
            <a:schemeClr val="accent6">
              <a:lumMod val="10000"/>
              <a:alpha val="90000"/>
            </a:schemeClr>
          </a:solidFill>
        </a:ln>
      </dgm:spPr>
      <dgm:t>
        <a:bodyPr/>
        <a:lstStyle/>
        <a:p>
          <a:pPr>
            <a:buFont typeface="Arial" panose="020B0604020202020204" pitchFamily="34" charset="0"/>
            <a:buNone/>
          </a:pPr>
          <a:r>
            <a:rPr lang="en-US" dirty="0">
              <a:solidFill>
                <a:schemeClr val="accent6">
                  <a:lumMod val="10000"/>
                </a:schemeClr>
              </a:solidFill>
              <a:latin typeface="Abadi" panose="020B0604020104020204" pitchFamily="34" charset="0"/>
            </a:rPr>
            <a:t>Email:</a:t>
          </a:r>
        </a:p>
      </dgm:t>
    </dgm:pt>
    <dgm:pt modelId="{3EC763C3-6701-430D-8908-6534617D55CE}" type="parTrans" cxnId="{6BD9E7F2-379D-40EB-82B4-AB173352E4B3}">
      <dgm:prSet/>
      <dgm:spPr/>
      <dgm:t>
        <a:bodyPr/>
        <a:lstStyle/>
        <a:p>
          <a:endParaRPr lang="en-US"/>
        </a:p>
      </dgm:t>
    </dgm:pt>
    <dgm:pt modelId="{1D9EDC96-38AE-4603-9386-73DEAC621925}" type="sibTrans" cxnId="{6BD9E7F2-379D-40EB-82B4-AB173352E4B3}">
      <dgm:prSet/>
      <dgm:spPr/>
      <dgm:t>
        <a:bodyPr/>
        <a:lstStyle/>
        <a:p>
          <a:endParaRPr lang="en-US"/>
        </a:p>
      </dgm:t>
    </dgm:pt>
    <dgm:pt modelId="{329B3558-8E4A-4A4E-8464-A249347B002B}">
      <dgm:prSet/>
      <dgm:spPr>
        <a:solidFill>
          <a:srgbClr val="FFF9C9">
            <a:alpha val="90000"/>
          </a:srgbClr>
        </a:solidFill>
        <a:ln>
          <a:solidFill>
            <a:schemeClr val="accent6">
              <a:lumMod val="10000"/>
              <a:alpha val="90000"/>
            </a:schemeClr>
          </a:solidFill>
        </a:ln>
      </dgm:spPr>
      <dgm:t>
        <a:bodyPr/>
        <a:lstStyle/>
        <a:p>
          <a:pPr>
            <a:buFont typeface="Arial" panose="020B0604020202020204" pitchFamily="34" charset="0"/>
            <a:buChar char="•"/>
          </a:pPr>
          <a:r>
            <a:rPr lang="en-US" dirty="0">
              <a:solidFill>
                <a:schemeClr val="accent6">
                  <a:lumMod val="10000"/>
                </a:schemeClr>
              </a:solidFill>
              <a:latin typeface="Abadi" panose="020B0604020104020204" pitchFamily="34" charset="0"/>
            </a:rPr>
            <a:t>A Licensed Practical Nurse, a Registered Nurse, and a Physician’s Assistant are available during regular hours.</a:t>
          </a:r>
        </a:p>
      </dgm:t>
    </dgm:pt>
    <dgm:pt modelId="{3F41F784-B922-4F7C-9131-3E9B0D91A033}" type="parTrans" cxnId="{B6563325-743D-4C85-BBB2-334EBC553C33}">
      <dgm:prSet/>
      <dgm:spPr/>
      <dgm:t>
        <a:bodyPr/>
        <a:lstStyle/>
        <a:p>
          <a:endParaRPr lang="en-US"/>
        </a:p>
      </dgm:t>
    </dgm:pt>
    <dgm:pt modelId="{5E8BB5C8-27A8-4646-8081-1DFA9C70C2C2}" type="sibTrans" cxnId="{B6563325-743D-4C85-BBB2-334EBC553C33}">
      <dgm:prSet/>
      <dgm:spPr/>
      <dgm:t>
        <a:bodyPr/>
        <a:lstStyle/>
        <a:p>
          <a:endParaRPr lang="en-US"/>
        </a:p>
      </dgm:t>
    </dgm:pt>
    <dgm:pt modelId="{F8A63D46-324C-47ED-8494-5901D5C48738}">
      <dgm:prSet/>
      <dgm:spPr>
        <a:solidFill>
          <a:srgbClr val="FFF9C9">
            <a:alpha val="90000"/>
          </a:srgbClr>
        </a:solidFill>
        <a:ln>
          <a:solidFill>
            <a:schemeClr val="accent6">
              <a:lumMod val="10000"/>
              <a:alpha val="90000"/>
            </a:schemeClr>
          </a:solidFill>
        </a:ln>
      </dgm:spPr>
      <dgm:t>
        <a:bodyPr/>
        <a:lstStyle/>
        <a:p>
          <a:pPr>
            <a:buFont typeface="Arial" panose="020B0604020202020204" pitchFamily="34" charset="0"/>
            <a:buNone/>
          </a:pPr>
          <a:r>
            <a:rPr lang="en-US" u="sng" dirty="0">
              <a:solidFill>
                <a:schemeClr val="accent6">
                  <a:lumMod val="10000"/>
                </a:schemeClr>
              </a:solidFill>
              <a:latin typeface="Abadi" panose="020B0604020104020204" pitchFamily="34" charset="0"/>
            </a:rPr>
            <a:t>counseling@centre.edu</a:t>
          </a:r>
        </a:p>
      </dgm:t>
    </dgm:pt>
    <dgm:pt modelId="{EB97D928-FB4C-4758-938F-3A736FB04306}" type="parTrans" cxnId="{30D17F0E-9175-4569-B71E-3B558D80F859}">
      <dgm:prSet/>
      <dgm:spPr/>
      <dgm:t>
        <a:bodyPr/>
        <a:lstStyle/>
        <a:p>
          <a:endParaRPr lang="en-US"/>
        </a:p>
      </dgm:t>
    </dgm:pt>
    <dgm:pt modelId="{E0058280-1830-46CD-9AAC-B4336854CE4F}" type="sibTrans" cxnId="{30D17F0E-9175-4569-B71E-3B558D80F859}">
      <dgm:prSet/>
      <dgm:spPr/>
      <dgm:t>
        <a:bodyPr/>
        <a:lstStyle/>
        <a:p>
          <a:endParaRPr lang="en-US"/>
        </a:p>
      </dgm:t>
    </dgm:pt>
    <dgm:pt modelId="{4A36FC3C-E97F-4D84-B3A1-FA616C78775E}">
      <dgm:prSet/>
      <dgm:spPr>
        <a:solidFill>
          <a:srgbClr val="FFF9C9">
            <a:alpha val="90000"/>
          </a:srgbClr>
        </a:solidFill>
        <a:ln>
          <a:solidFill>
            <a:schemeClr val="accent6">
              <a:lumMod val="10000"/>
              <a:alpha val="90000"/>
            </a:schemeClr>
          </a:solidFill>
        </a:ln>
      </dgm:spPr>
      <dgm:t>
        <a:bodyPr/>
        <a:lstStyle/>
        <a:p>
          <a:pPr>
            <a:buNone/>
          </a:pPr>
          <a:r>
            <a:rPr lang="en-US" u="sng" dirty="0">
              <a:solidFill>
                <a:schemeClr val="accent6">
                  <a:lumMod val="10000"/>
                </a:schemeClr>
              </a:solidFill>
              <a:latin typeface="Abadi" panose="020B0604020104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marsha.edelen@centre.edu</a:t>
          </a:r>
          <a:r>
            <a:rPr lang="en-US" dirty="0">
              <a:solidFill>
                <a:schemeClr val="accent6">
                  <a:lumMod val="10000"/>
                </a:schemeClr>
              </a:solidFill>
              <a:latin typeface="Abadi" panose="020B0604020104020204" pitchFamily="34" charset="0"/>
            </a:rPr>
            <a:t> </a:t>
          </a:r>
        </a:p>
      </dgm:t>
    </dgm:pt>
    <dgm:pt modelId="{BC1E17DF-D398-458E-A730-7AE603CA2C85}" type="parTrans" cxnId="{17C1FBDB-AC6F-4BE0-A7A7-E7BD720CBB26}">
      <dgm:prSet/>
      <dgm:spPr/>
      <dgm:t>
        <a:bodyPr/>
        <a:lstStyle/>
        <a:p>
          <a:endParaRPr lang="en-US"/>
        </a:p>
      </dgm:t>
    </dgm:pt>
    <dgm:pt modelId="{915C9AE6-E05F-44E2-927B-ADB9036BED40}" type="sibTrans" cxnId="{17C1FBDB-AC6F-4BE0-A7A7-E7BD720CBB26}">
      <dgm:prSet/>
      <dgm:spPr/>
      <dgm:t>
        <a:bodyPr/>
        <a:lstStyle/>
        <a:p>
          <a:endParaRPr lang="en-US"/>
        </a:p>
      </dgm:t>
    </dgm:pt>
    <dgm:pt modelId="{C4DE56E5-0126-4202-8514-BDF5DF731C99}">
      <dgm:prSet/>
      <dgm:spPr>
        <a:solidFill>
          <a:srgbClr val="FFF9C9">
            <a:alpha val="90000"/>
          </a:srgbClr>
        </a:solidFill>
        <a:ln>
          <a:solidFill>
            <a:schemeClr val="accent6">
              <a:lumMod val="10000"/>
              <a:alpha val="90000"/>
            </a:schemeClr>
          </a:solidFill>
        </a:ln>
      </dgm:spPr>
      <dgm:t>
        <a:bodyPr/>
        <a:lstStyle/>
        <a:p>
          <a:pPr>
            <a:buNone/>
          </a:pPr>
          <a:endParaRPr lang="en-US" dirty="0">
            <a:solidFill>
              <a:schemeClr val="accent6">
                <a:lumMod val="10000"/>
              </a:schemeClr>
            </a:solidFill>
            <a:latin typeface="Abadi" panose="020B0604020104020204" pitchFamily="34" charset="0"/>
          </a:endParaRPr>
        </a:p>
      </dgm:t>
    </dgm:pt>
    <dgm:pt modelId="{18B93A5C-037C-45B4-8DF5-8738B1F68D78}" type="parTrans" cxnId="{DAD5672C-7D21-416D-85CD-221C148FC425}">
      <dgm:prSet/>
      <dgm:spPr/>
      <dgm:t>
        <a:bodyPr/>
        <a:lstStyle/>
        <a:p>
          <a:endParaRPr lang="en-US"/>
        </a:p>
      </dgm:t>
    </dgm:pt>
    <dgm:pt modelId="{91AF8A50-D2FD-401A-8F10-B7F7C55BDDE6}" type="sibTrans" cxnId="{DAD5672C-7D21-416D-85CD-221C148FC425}">
      <dgm:prSet/>
      <dgm:spPr/>
      <dgm:t>
        <a:bodyPr/>
        <a:lstStyle/>
        <a:p>
          <a:endParaRPr lang="en-US"/>
        </a:p>
      </dgm:t>
    </dgm:pt>
    <dgm:pt modelId="{73BC250A-0C95-44E8-997E-DD0AFED77CFE}" type="pres">
      <dgm:prSet presAssocID="{E524923F-D7B4-44A1-9269-C03DD349493A}" presName="Name0" presStyleCnt="0">
        <dgm:presLayoutVars>
          <dgm:dir/>
          <dgm:animLvl val="lvl"/>
          <dgm:resizeHandles val="exact"/>
        </dgm:presLayoutVars>
      </dgm:prSet>
      <dgm:spPr/>
    </dgm:pt>
    <dgm:pt modelId="{A88EF596-BAE4-4F41-B6B5-D11FCFFC1196}" type="pres">
      <dgm:prSet presAssocID="{C74175D3-C63A-43A6-A4F8-A9FB5F01A29D}" presName="composite" presStyleCnt="0"/>
      <dgm:spPr/>
    </dgm:pt>
    <dgm:pt modelId="{2A0A9490-38A2-4AF1-AFB4-ACFAB7C943A7}" type="pres">
      <dgm:prSet presAssocID="{C74175D3-C63A-43A6-A4F8-A9FB5F01A29D}" presName="parTx" presStyleLbl="alignNode1" presStyleIdx="0" presStyleCnt="3" custScaleX="99043">
        <dgm:presLayoutVars>
          <dgm:chMax val="0"/>
          <dgm:chPref val="0"/>
          <dgm:bulletEnabled val="1"/>
        </dgm:presLayoutVars>
      </dgm:prSet>
      <dgm:spPr/>
    </dgm:pt>
    <dgm:pt modelId="{45EDE1DB-2695-4230-B028-6A56025C4B07}" type="pres">
      <dgm:prSet presAssocID="{C74175D3-C63A-43A6-A4F8-A9FB5F01A29D}" presName="desTx" presStyleLbl="alignAccFollowNode1" presStyleIdx="0" presStyleCnt="3" custScaleX="99572" custLinFactNeighborX="-103" custLinFactNeighborY="71">
        <dgm:presLayoutVars>
          <dgm:bulletEnabled val="1"/>
        </dgm:presLayoutVars>
      </dgm:prSet>
      <dgm:spPr/>
    </dgm:pt>
    <dgm:pt modelId="{C2E17F74-7AEB-4FB9-9C6E-5A100CB30FA1}" type="pres">
      <dgm:prSet presAssocID="{440A4DA9-931A-472B-B035-2DFD1D5291C2}" presName="space" presStyleCnt="0"/>
      <dgm:spPr/>
    </dgm:pt>
    <dgm:pt modelId="{45AE2168-A555-4D98-80F9-5901FEE85A7B}" type="pres">
      <dgm:prSet presAssocID="{2CCC112A-8AA9-4F9B-A59B-03E6F9E7E16C}" presName="composite" presStyleCnt="0"/>
      <dgm:spPr/>
    </dgm:pt>
    <dgm:pt modelId="{24684424-1165-4773-9113-5FB184A51E9C}" type="pres">
      <dgm:prSet presAssocID="{2CCC112A-8AA9-4F9B-A59B-03E6F9E7E16C}" presName="parTx" presStyleLbl="alignNode1" presStyleIdx="1" presStyleCnt="3">
        <dgm:presLayoutVars>
          <dgm:chMax val="0"/>
          <dgm:chPref val="0"/>
          <dgm:bulletEnabled val="1"/>
        </dgm:presLayoutVars>
      </dgm:prSet>
      <dgm:spPr/>
    </dgm:pt>
    <dgm:pt modelId="{F7034F15-BE1D-45D3-A6FE-988CC9581F43}" type="pres">
      <dgm:prSet presAssocID="{2CCC112A-8AA9-4F9B-A59B-03E6F9E7E16C}" presName="desTx" presStyleLbl="alignAccFollowNode1" presStyleIdx="1" presStyleCnt="3">
        <dgm:presLayoutVars>
          <dgm:bulletEnabled val="1"/>
        </dgm:presLayoutVars>
      </dgm:prSet>
      <dgm:spPr/>
    </dgm:pt>
    <dgm:pt modelId="{FAD2E4B6-F387-4340-988B-A6D4EFB16279}" type="pres">
      <dgm:prSet presAssocID="{D4CF0F7E-35C4-4353-B225-6277D257F621}" presName="space" presStyleCnt="0"/>
      <dgm:spPr/>
    </dgm:pt>
    <dgm:pt modelId="{B0EE00D5-5735-461C-B1FA-CFDFECBC0765}" type="pres">
      <dgm:prSet presAssocID="{152012C3-A9F0-4959-946C-61482FC0789F}" presName="composite" presStyleCnt="0"/>
      <dgm:spPr/>
    </dgm:pt>
    <dgm:pt modelId="{26BA5B8F-1F4E-4A0C-A75F-014044410B92}" type="pres">
      <dgm:prSet presAssocID="{152012C3-A9F0-4959-946C-61482FC0789F}" presName="parTx" presStyleLbl="alignNode1" presStyleIdx="2" presStyleCnt="3">
        <dgm:presLayoutVars>
          <dgm:chMax val="0"/>
          <dgm:chPref val="0"/>
          <dgm:bulletEnabled val="1"/>
        </dgm:presLayoutVars>
      </dgm:prSet>
      <dgm:spPr/>
    </dgm:pt>
    <dgm:pt modelId="{7351B4D8-D3FD-4BBA-A319-672EA1055C2F}" type="pres">
      <dgm:prSet presAssocID="{152012C3-A9F0-4959-946C-61482FC0789F}" presName="desTx" presStyleLbl="alignAccFollowNode1" presStyleIdx="2" presStyleCnt="3">
        <dgm:presLayoutVars>
          <dgm:bulletEnabled val="1"/>
        </dgm:presLayoutVars>
      </dgm:prSet>
      <dgm:spPr/>
    </dgm:pt>
  </dgm:ptLst>
  <dgm:cxnLst>
    <dgm:cxn modelId="{FD899902-7721-42A4-922E-E9320A1E9B4A}" type="presOf" srcId="{E0A594AD-15F6-46B0-B464-EFA2E58B33BD}" destId="{F7034F15-BE1D-45D3-A6FE-988CC9581F43}" srcOrd="0" destOrd="2" presId="urn:microsoft.com/office/officeart/2005/8/layout/hList1"/>
    <dgm:cxn modelId="{C6DCD808-FDCF-403F-93E3-641196AC2C21}" type="presOf" srcId="{152012C3-A9F0-4959-946C-61482FC0789F}" destId="{26BA5B8F-1F4E-4A0C-A75F-014044410B92}" srcOrd="0" destOrd="0" presId="urn:microsoft.com/office/officeart/2005/8/layout/hList1"/>
    <dgm:cxn modelId="{30D17F0E-9175-4569-B71E-3B558D80F859}" srcId="{23FB14AD-6AE4-4422-9271-D1F47273FA0D}" destId="{F8A63D46-324C-47ED-8494-5901D5C48738}" srcOrd="0" destOrd="0" parTransId="{EB97D928-FB4C-4758-938F-3A736FB04306}" sibTransId="{E0058280-1830-46CD-9AAC-B4336854CE4F}"/>
    <dgm:cxn modelId="{24AC3317-E991-4446-949B-36FB13F937B8}" srcId="{E524923F-D7B4-44A1-9269-C03DD349493A}" destId="{C74175D3-C63A-43A6-A4F8-A9FB5F01A29D}" srcOrd="0" destOrd="0" parTransId="{5EDEA7AC-A5EE-4A45-BCAE-47465B33FDCE}" sibTransId="{440A4DA9-931A-472B-B035-2DFD1D5291C2}"/>
    <dgm:cxn modelId="{A4C0CD17-2402-4429-B3E4-7C884FEA1252}" type="presOf" srcId="{AB52D70C-5129-4676-990E-55D857D7AB73}" destId="{45EDE1DB-2695-4230-B028-6A56025C4B07}" srcOrd="0" destOrd="0" presId="urn:microsoft.com/office/officeart/2005/8/layout/hList1"/>
    <dgm:cxn modelId="{B6563325-743D-4C85-BBB2-334EBC553C33}" srcId="{2CCC112A-8AA9-4F9B-A59B-03E6F9E7E16C}" destId="{329B3558-8E4A-4A4E-8464-A249347B002B}" srcOrd="1" destOrd="0" parTransId="{3F41F784-B922-4F7C-9131-3E9B0D91A033}" sibTransId="{5E8BB5C8-27A8-4646-8081-1DFA9C70C2C2}"/>
    <dgm:cxn modelId="{DAD5672C-7D21-416D-85CD-221C148FC425}" srcId="{152012C3-A9F0-4959-946C-61482FC0789F}" destId="{C4DE56E5-0126-4202-8514-BDF5DF731C99}" srcOrd="1" destOrd="0" parTransId="{18B93A5C-037C-45B4-8DF5-8738B1F68D78}" sibTransId="{91AF8A50-D2FD-401A-8F10-B7F7C55BDDE6}"/>
    <dgm:cxn modelId="{739E1A30-DABF-4DE4-8639-3AC96C13E925}" srcId="{E524923F-D7B4-44A1-9269-C03DD349493A}" destId="{2CCC112A-8AA9-4F9B-A59B-03E6F9E7E16C}" srcOrd="1" destOrd="0" parTransId="{3423C529-EE9F-4A05-9B6E-717F9278E37C}" sibTransId="{D4CF0F7E-35C4-4353-B225-6277D257F621}"/>
    <dgm:cxn modelId="{DFC91840-3ACF-4344-8D82-8B3428C9F22A}" type="presOf" srcId="{14E3F48A-B84C-4DE7-853A-0EA4FC39FD4E}" destId="{7351B4D8-D3FD-4BBA-A319-672EA1055C2F}" srcOrd="0" destOrd="2" presId="urn:microsoft.com/office/officeart/2005/8/layout/hList1"/>
    <dgm:cxn modelId="{447DAF44-7BFA-4BD2-9721-680855BFC6A0}" type="presOf" srcId="{23FB14AD-6AE4-4422-9271-D1F47273FA0D}" destId="{45EDE1DB-2695-4230-B028-6A56025C4B07}" srcOrd="0" destOrd="2" presId="urn:microsoft.com/office/officeart/2005/8/layout/hList1"/>
    <dgm:cxn modelId="{99349369-BAA4-4766-993C-EDA337EF745B}" srcId="{2CCC112A-8AA9-4F9B-A59B-03E6F9E7E16C}" destId="{EB2F0E4E-37DB-4D60-996F-A7B530B3A1B9}" srcOrd="0" destOrd="0" parTransId="{C5334609-BED1-47D5-948B-F245A4F2ADED}" sibTransId="{D94DCFAF-2298-49D1-8D60-219A39B6C357}"/>
    <dgm:cxn modelId="{5E9C7D51-661C-4DC2-A6C0-EF11A26D9EFD}" type="presOf" srcId="{F8A63D46-324C-47ED-8494-5901D5C48738}" destId="{45EDE1DB-2695-4230-B028-6A56025C4B07}" srcOrd="0" destOrd="3" presId="urn:microsoft.com/office/officeart/2005/8/layout/hList1"/>
    <dgm:cxn modelId="{5F05F784-6FA1-47EB-81FF-B8AC6DF22069}" type="presOf" srcId="{EB2F0E4E-37DB-4D60-996F-A7B530B3A1B9}" destId="{F7034F15-BE1D-45D3-A6FE-988CC9581F43}" srcOrd="0" destOrd="0" presId="urn:microsoft.com/office/officeart/2005/8/layout/hList1"/>
    <dgm:cxn modelId="{209C6291-4EBD-4234-B77F-6313BC17F9BE}" srcId="{E524923F-D7B4-44A1-9269-C03DD349493A}" destId="{152012C3-A9F0-4959-946C-61482FC0789F}" srcOrd="2" destOrd="0" parTransId="{331ADE8C-C1E1-446A-A592-294860C653DD}" sibTransId="{9DA97D73-CC0A-4F82-B72D-5BD3A9B8C274}"/>
    <dgm:cxn modelId="{EEC83A96-BE59-49A2-B5D1-10FA17DCC960}" srcId="{2CCC112A-8AA9-4F9B-A59B-03E6F9E7E16C}" destId="{E0A594AD-15F6-46B0-B464-EFA2E58B33BD}" srcOrd="2" destOrd="0" parTransId="{6736D6BE-FFFF-4821-9C31-D445B7AEF8A1}" sibTransId="{6A8B44EA-9F07-4947-AC74-BF94A2AED192}"/>
    <dgm:cxn modelId="{E3D1949B-BEC5-4D34-88D0-A61059C556A9}" type="presOf" srcId="{E524923F-D7B4-44A1-9269-C03DD349493A}" destId="{73BC250A-0C95-44E8-997E-DD0AFED77CFE}" srcOrd="0" destOrd="0" presId="urn:microsoft.com/office/officeart/2005/8/layout/hList1"/>
    <dgm:cxn modelId="{46A1679D-37BA-4991-BE4D-09FA78FFAF91}" type="presOf" srcId="{4A36FC3C-E97F-4D84-B3A1-FA616C78775E}" destId="{F7034F15-BE1D-45D3-A6FE-988CC9581F43}" srcOrd="0" destOrd="3" presId="urn:microsoft.com/office/officeart/2005/8/layout/hList1"/>
    <dgm:cxn modelId="{B6CD8CA2-914D-4396-A669-DDF46C8548F0}" srcId="{152012C3-A9F0-4959-946C-61482FC0789F}" destId="{14E3F48A-B84C-4DE7-853A-0EA4FC39FD4E}" srcOrd="2" destOrd="0" parTransId="{F55A8701-E83C-4F81-98BB-ABFBEDA25DF6}" sibTransId="{2855CD34-DEB4-4D83-AF26-0F2707D7C7A5}"/>
    <dgm:cxn modelId="{09CE2DA9-347B-4242-A752-4B32C1A585CC}" srcId="{C74175D3-C63A-43A6-A4F8-A9FB5F01A29D}" destId="{41C9E481-A3F6-4FFB-8E2D-3DC9EDF5E390}" srcOrd="1" destOrd="0" parTransId="{8886C77C-9377-4FD2-BC24-052C20022508}" sibTransId="{35A9143C-360C-4A9B-A6D7-1C89EFDFC0F4}"/>
    <dgm:cxn modelId="{2A9310AC-00BF-4268-93C3-45F380507A1D}" type="presOf" srcId="{C74175D3-C63A-43A6-A4F8-A9FB5F01A29D}" destId="{2A0A9490-38A2-4AF1-AFB4-ACFAB7C943A7}" srcOrd="0" destOrd="0" presId="urn:microsoft.com/office/officeart/2005/8/layout/hList1"/>
    <dgm:cxn modelId="{0EE554B0-5A9B-415A-B59A-869F646DE9AF}" type="presOf" srcId="{C4DE56E5-0126-4202-8514-BDF5DF731C99}" destId="{7351B4D8-D3FD-4BBA-A319-672EA1055C2F}" srcOrd="0" destOrd="1" presId="urn:microsoft.com/office/officeart/2005/8/layout/hList1"/>
    <dgm:cxn modelId="{550AEEBD-76F3-4338-9126-71E2C20ACBCD}" type="presOf" srcId="{329B3558-8E4A-4A4E-8464-A249347B002B}" destId="{F7034F15-BE1D-45D3-A6FE-988CC9581F43}" srcOrd="0" destOrd="1" presId="urn:microsoft.com/office/officeart/2005/8/layout/hList1"/>
    <dgm:cxn modelId="{D1D656CE-CC19-422E-93AA-C0BD1792820D}" srcId="{152012C3-A9F0-4959-946C-61482FC0789F}" destId="{5F0CCC4A-0B99-4220-B7E9-D032FF50F7D9}" srcOrd="0" destOrd="0" parTransId="{F1358606-6A7C-4715-A4B1-4B9F40793A16}" sibTransId="{2059B2CF-B83A-4F3E-823F-2066A9DA00B7}"/>
    <dgm:cxn modelId="{17C1FBDB-AC6F-4BE0-A7A7-E7BD720CBB26}" srcId="{E0A594AD-15F6-46B0-B464-EFA2E58B33BD}" destId="{4A36FC3C-E97F-4D84-B3A1-FA616C78775E}" srcOrd="0" destOrd="0" parTransId="{BC1E17DF-D398-458E-A730-7AE603CA2C85}" sibTransId="{915C9AE6-E05F-44E2-927B-ADB9036BED40}"/>
    <dgm:cxn modelId="{4E20FEE2-25F1-4DC1-A5D9-BEA0C06D0FB5}" type="presOf" srcId="{41C9E481-A3F6-4FFB-8E2D-3DC9EDF5E390}" destId="{45EDE1DB-2695-4230-B028-6A56025C4B07}" srcOrd="0" destOrd="1" presId="urn:microsoft.com/office/officeart/2005/8/layout/hList1"/>
    <dgm:cxn modelId="{198368F1-30F1-49CF-ABE0-F3F4F758C1EF}" type="presOf" srcId="{2CCC112A-8AA9-4F9B-A59B-03E6F9E7E16C}" destId="{24684424-1165-4773-9113-5FB184A51E9C}" srcOrd="0" destOrd="0" presId="urn:microsoft.com/office/officeart/2005/8/layout/hList1"/>
    <dgm:cxn modelId="{3BC07DF1-84DF-4C09-AFA6-1281926EBEA5}" type="presOf" srcId="{5F0CCC4A-0B99-4220-B7E9-D032FF50F7D9}" destId="{7351B4D8-D3FD-4BBA-A319-672EA1055C2F}" srcOrd="0" destOrd="0" presId="urn:microsoft.com/office/officeart/2005/8/layout/hList1"/>
    <dgm:cxn modelId="{5E5314F2-AB05-4E96-B09C-622BAE837A22}" srcId="{C74175D3-C63A-43A6-A4F8-A9FB5F01A29D}" destId="{AB52D70C-5129-4676-990E-55D857D7AB73}" srcOrd="0" destOrd="0" parTransId="{C72AA45E-913D-4279-A8F1-9147A0F9A54A}" sibTransId="{3394BA33-535D-4ED7-8166-DB9B3D6AC0B5}"/>
    <dgm:cxn modelId="{6BD9E7F2-379D-40EB-82B4-AB173352E4B3}" srcId="{C74175D3-C63A-43A6-A4F8-A9FB5F01A29D}" destId="{23FB14AD-6AE4-4422-9271-D1F47273FA0D}" srcOrd="2" destOrd="0" parTransId="{3EC763C3-6701-430D-8908-6534617D55CE}" sibTransId="{1D9EDC96-38AE-4603-9386-73DEAC621925}"/>
    <dgm:cxn modelId="{7DFF3B17-6614-4C24-9FCB-B8EDF5FA5B27}" type="presParOf" srcId="{73BC250A-0C95-44E8-997E-DD0AFED77CFE}" destId="{A88EF596-BAE4-4F41-B6B5-D11FCFFC1196}" srcOrd="0" destOrd="0" presId="urn:microsoft.com/office/officeart/2005/8/layout/hList1"/>
    <dgm:cxn modelId="{2D697B5D-9C09-4704-87C7-8B447E9F7972}" type="presParOf" srcId="{A88EF596-BAE4-4F41-B6B5-D11FCFFC1196}" destId="{2A0A9490-38A2-4AF1-AFB4-ACFAB7C943A7}" srcOrd="0" destOrd="0" presId="urn:microsoft.com/office/officeart/2005/8/layout/hList1"/>
    <dgm:cxn modelId="{FD996C99-9F52-4F05-B7A9-B8D748F90CDC}" type="presParOf" srcId="{A88EF596-BAE4-4F41-B6B5-D11FCFFC1196}" destId="{45EDE1DB-2695-4230-B028-6A56025C4B07}" srcOrd="1" destOrd="0" presId="urn:microsoft.com/office/officeart/2005/8/layout/hList1"/>
    <dgm:cxn modelId="{AD6EECF5-EBD2-4606-9FF4-50C7BEE1C85F}" type="presParOf" srcId="{73BC250A-0C95-44E8-997E-DD0AFED77CFE}" destId="{C2E17F74-7AEB-4FB9-9C6E-5A100CB30FA1}" srcOrd="1" destOrd="0" presId="urn:microsoft.com/office/officeart/2005/8/layout/hList1"/>
    <dgm:cxn modelId="{88A6B6C3-D994-4DF5-88AC-BE8A9338EFA5}" type="presParOf" srcId="{73BC250A-0C95-44E8-997E-DD0AFED77CFE}" destId="{45AE2168-A555-4D98-80F9-5901FEE85A7B}" srcOrd="2" destOrd="0" presId="urn:microsoft.com/office/officeart/2005/8/layout/hList1"/>
    <dgm:cxn modelId="{2B07A4F4-0A88-4AE7-863C-60D9B5DD2D8A}" type="presParOf" srcId="{45AE2168-A555-4D98-80F9-5901FEE85A7B}" destId="{24684424-1165-4773-9113-5FB184A51E9C}" srcOrd="0" destOrd="0" presId="urn:microsoft.com/office/officeart/2005/8/layout/hList1"/>
    <dgm:cxn modelId="{AD6FC9AE-CC39-46C6-BC7B-9B3BDC97C94D}" type="presParOf" srcId="{45AE2168-A555-4D98-80F9-5901FEE85A7B}" destId="{F7034F15-BE1D-45D3-A6FE-988CC9581F43}" srcOrd="1" destOrd="0" presId="urn:microsoft.com/office/officeart/2005/8/layout/hList1"/>
    <dgm:cxn modelId="{811EF55C-22BC-443B-BF5C-E15EE7071A2E}" type="presParOf" srcId="{73BC250A-0C95-44E8-997E-DD0AFED77CFE}" destId="{FAD2E4B6-F387-4340-988B-A6D4EFB16279}" srcOrd="3" destOrd="0" presId="urn:microsoft.com/office/officeart/2005/8/layout/hList1"/>
    <dgm:cxn modelId="{DA6DC38E-F248-4C30-9CC6-94610E31DB3A}" type="presParOf" srcId="{73BC250A-0C95-44E8-997E-DD0AFED77CFE}" destId="{B0EE00D5-5735-461C-B1FA-CFDFECBC0765}" srcOrd="4" destOrd="0" presId="urn:microsoft.com/office/officeart/2005/8/layout/hList1"/>
    <dgm:cxn modelId="{B00B0F5C-AC86-40DE-951C-401BFA93EB03}" type="presParOf" srcId="{B0EE00D5-5735-461C-B1FA-CFDFECBC0765}" destId="{26BA5B8F-1F4E-4A0C-A75F-014044410B92}" srcOrd="0" destOrd="0" presId="urn:microsoft.com/office/officeart/2005/8/layout/hList1"/>
    <dgm:cxn modelId="{DA14B0EA-CB6E-4EA2-BB2E-9AFD1653DF07}" type="presParOf" srcId="{B0EE00D5-5735-461C-B1FA-CFDFECBC0765}" destId="{7351B4D8-D3FD-4BBA-A319-672EA1055C2F}" srcOrd="1" destOrd="0" presId="urn:microsoft.com/office/officeart/2005/8/layout/h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0B50AA-0FE3-46F8-9253-08B2972DDFB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3BB90E2-0254-4156-89F6-B06FC9014ED7}">
      <dgm:prSet/>
      <dgm:spPr>
        <a:solidFill>
          <a:srgbClr val="FFCD00"/>
        </a:solidFill>
      </dgm:spPr>
      <dgm:t>
        <a:bodyPr/>
        <a:lstStyle/>
        <a:p>
          <a:r>
            <a:rPr lang="en-US" b="1" dirty="0">
              <a:solidFill>
                <a:schemeClr val="accent6">
                  <a:lumMod val="10000"/>
                </a:schemeClr>
              </a:solidFill>
              <a:latin typeface="Abadi" panose="020B0604020104020204" pitchFamily="34" charset="0"/>
            </a:rPr>
            <a:t>John Perrin</a:t>
          </a:r>
          <a:r>
            <a:rPr lang="en-US" dirty="0">
              <a:solidFill>
                <a:schemeClr val="accent6">
                  <a:lumMod val="10000"/>
                </a:schemeClr>
              </a:solidFill>
            </a:rPr>
            <a:t> </a:t>
          </a:r>
        </a:p>
      </dgm:t>
    </dgm:pt>
    <dgm:pt modelId="{245B766E-719D-4633-8211-CA9BD673A796}" type="parTrans" cxnId="{C0E5ADF9-456D-4F8B-9394-8D84A0EBF2A1}">
      <dgm:prSet/>
      <dgm:spPr/>
      <dgm:t>
        <a:bodyPr/>
        <a:lstStyle/>
        <a:p>
          <a:endParaRPr lang="en-US"/>
        </a:p>
      </dgm:t>
    </dgm:pt>
    <dgm:pt modelId="{E4992BBD-90C9-459B-8BE8-FAFA7879AC88}" type="sibTrans" cxnId="{C0E5ADF9-456D-4F8B-9394-8D84A0EBF2A1}">
      <dgm:prSet/>
      <dgm:spPr/>
      <dgm:t>
        <a:bodyPr/>
        <a:lstStyle/>
        <a:p>
          <a:endParaRPr lang="en-US"/>
        </a:p>
      </dgm:t>
    </dgm:pt>
    <dgm:pt modelId="{2D02A5BC-0BEC-4C35-99DA-B2A96564B3A0}">
      <dgm:prSet/>
      <dgm:spPr>
        <a:solidFill>
          <a:srgbClr val="FFCD00"/>
        </a:solidFill>
      </dgm:spPr>
      <dgm:t>
        <a:bodyPr/>
        <a:lstStyle/>
        <a:p>
          <a:r>
            <a:rPr lang="en-US" b="1" dirty="0">
              <a:solidFill>
                <a:schemeClr val="accent6">
                  <a:lumMod val="10000"/>
                </a:schemeClr>
              </a:solidFill>
              <a:latin typeface="Abadi" panose="020B0604020104020204" pitchFamily="34" charset="0"/>
            </a:rPr>
            <a:t>Kendrick Durham</a:t>
          </a:r>
          <a:endParaRPr lang="en-US" dirty="0">
            <a:solidFill>
              <a:schemeClr val="accent6">
                <a:lumMod val="10000"/>
              </a:schemeClr>
            </a:solidFill>
            <a:latin typeface="Abadi" panose="020B0604020104020204" pitchFamily="34" charset="0"/>
          </a:endParaRPr>
        </a:p>
      </dgm:t>
    </dgm:pt>
    <dgm:pt modelId="{932D0E12-F3A7-4434-8E3A-7E180E84F524}" type="parTrans" cxnId="{3EFCC759-F35E-403F-A0C1-2C9AF2BDD5E3}">
      <dgm:prSet/>
      <dgm:spPr/>
      <dgm:t>
        <a:bodyPr/>
        <a:lstStyle/>
        <a:p>
          <a:endParaRPr lang="en-US"/>
        </a:p>
      </dgm:t>
    </dgm:pt>
    <dgm:pt modelId="{C23A0A4C-5439-4E08-A444-C256797D84A3}" type="sibTrans" cxnId="{3EFCC759-F35E-403F-A0C1-2C9AF2BDD5E3}">
      <dgm:prSet/>
      <dgm:spPr/>
      <dgm:t>
        <a:bodyPr/>
        <a:lstStyle/>
        <a:p>
          <a:endParaRPr lang="en-US"/>
        </a:p>
      </dgm:t>
    </dgm:pt>
    <dgm:pt modelId="{E9072CD5-2C93-4B9C-BB19-C4CF1B440811}">
      <dgm:prSet/>
      <dgm:spPr>
        <a:solidFill>
          <a:srgbClr val="FFCD00"/>
        </a:solidFill>
      </dgm:spPr>
      <dgm:t>
        <a:bodyPr/>
        <a:lstStyle/>
        <a:p>
          <a:r>
            <a:rPr lang="en-US" b="1" dirty="0">
              <a:solidFill>
                <a:schemeClr val="accent6">
                  <a:lumMod val="10000"/>
                </a:schemeClr>
              </a:solidFill>
              <a:latin typeface="Abadi" panose="020B0604020104020204" pitchFamily="34" charset="0"/>
            </a:rPr>
            <a:t>Ann Young</a:t>
          </a:r>
          <a:endParaRPr lang="en-US" dirty="0">
            <a:solidFill>
              <a:schemeClr val="accent6">
                <a:lumMod val="10000"/>
              </a:schemeClr>
            </a:solidFill>
            <a:latin typeface="Abadi" panose="020B0604020104020204" pitchFamily="34" charset="0"/>
          </a:endParaRPr>
        </a:p>
      </dgm:t>
    </dgm:pt>
    <dgm:pt modelId="{518A560D-C014-4EF5-8644-2FA34A30FE3A}" type="parTrans" cxnId="{C651A0CF-AF59-4C42-9835-7F802F8EDDC2}">
      <dgm:prSet/>
      <dgm:spPr/>
      <dgm:t>
        <a:bodyPr/>
        <a:lstStyle/>
        <a:p>
          <a:endParaRPr lang="en-US"/>
        </a:p>
      </dgm:t>
    </dgm:pt>
    <dgm:pt modelId="{97320AA9-10FB-4631-8B58-064904824D55}" type="sibTrans" cxnId="{C651A0CF-AF59-4C42-9835-7F802F8EDDC2}">
      <dgm:prSet/>
      <dgm:spPr/>
      <dgm:t>
        <a:bodyPr/>
        <a:lstStyle/>
        <a:p>
          <a:endParaRPr lang="en-US"/>
        </a:p>
      </dgm:t>
    </dgm:pt>
    <dgm:pt modelId="{97CCF7FF-58D0-41C3-B535-3E41F84DFC52}">
      <dgm:prSet/>
      <dgm:spPr>
        <a:solidFill>
          <a:srgbClr val="FFF9C9">
            <a:alpha val="90000"/>
          </a:srgbClr>
        </a:solidFill>
        <a:ln>
          <a:solidFill>
            <a:schemeClr val="accent6">
              <a:lumMod val="10000"/>
              <a:alpha val="90000"/>
            </a:schemeClr>
          </a:solidFill>
        </a:ln>
      </dgm:spPr>
      <dgm:t>
        <a:bodyPr/>
        <a:lstStyle/>
        <a:p>
          <a:pPr>
            <a:buNone/>
          </a:pPr>
          <a:r>
            <a:rPr lang="en-US" dirty="0">
              <a:solidFill>
                <a:schemeClr val="accent6">
                  <a:lumMod val="10000"/>
                </a:schemeClr>
              </a:solidFill>
              <a:latin typeface="Abadi" panose="020B0604020104020204" pitchFamily="34" charset="0"/>
            </a:rPr>
            <a:t>Title IX Coordinator </a:t>
          </a:r>
          <a:r>
            <a:rPr lang="en-US" u="sng" dirty="0">
              <a:solidFill>
                <a:schemeClr val="accent6">
                  <a:lumMod val="10000"/>
                </a:schemeClr>
              </a:solidFill>
              <a:latin typeface="Abadi" panose="020B0604020104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john.perrin@centre.edu</a:t>
          </a:r>
          <a:endParaRPr lang="en-US" dirty="0">
            <a:latin typeface="Abadi" panose="020B0604020104020204" pitchFamily="34" charset="0"/>
          </a:endParaRPr>
        </a:p>
      </dgm:t>
    </dgm:pt>
    <dgm:pt modelId="{7A718D31-44DB-474B-8F7C-64DA8D57DF0C}" type="parTrans" cxnId="{6C2F23E6-D7BC-4451-989D-90997C1B001C}">
      <dgm:prSet/>
      <dgm:spPr/>
      <dgm:t>
        <a:bodyPr/>
        <a:lstStyle/>
        <a:p>
          <a:endParaRPr lang="en-US"/>
        </a:p>
      </dgm:t>
    </dgm:pt>
    <dgm:pt modelId="{64B17D4A-E3E5-4641-963E-95A52861F5E4}" type="sibTrans" cxnId="{6C2F23E6-D7BC-4451-989D-90997C1B001C}">
      <dgm:prSet/>
      <dgm:spPr/>
      <dgm:t>
        <a:bodyPr/>
        <a:lstStyle/>
        <a:p>
          <a:endParaRPr lang="en-US"/>
        </a:p>
      </dgm:t>
    </dgm:pt>
    <dgm:pt modelId="{08484CFA-B812-4D02-8326-18ABD1E68779}">
      <dgm:prSet/>
      <dgm:spPr>
        <a:solidFill>
          <a:srgbClr val="FFF9C9">
            <a:alpha val="90000"/>
          </a:srgbClr>
        </a:solidFill>
        <a:ln>
          <a:solidFill>
            <a:schemeClr val="accent6">
              <a:lumMod val="10000"/>
              <a:alpha val="90000"/>
            </a:schemeClr>
          </a:solidFill>
        </a:ln>
      </dgm:spPr>
      <dgm:t>
        <a:bodyPr/>
        <a:lstStyle/>
        <a:p>
          <a:pPr>
            <a:buNone/>
          </a:pPr>
          <a:r>
            <a:rPr lang="en-US" dirty="0">
              <a:solidFill>
                <a:schemeClr val="accent6">
                  <a:lumMod val="10000"/>
                </a:schemeClr>
              </a:solidFill>
              <a:latin typeface="Abadi" panose="020B0604020104020204" pitchFamily="34" charset="0"/>
            </a:rPr>
            <a:t>Dean of Student Life </a:t>
          </a:r>
          <a:r>
            <a:rPr lang="en-US" u="sng" dirty="0">
              <a:solidFill>
                <a:schemeClr val="accent6">
                  <a:lumMod val="10000"/>
                </a:schemeClr>
              </a:solidFill>
              <a:latin typeface="Abadi" panose="020B0604020104020204" pitchFamily="34" charset="0"/>
            </a:rPr>
            <a:t>kendrick.durham@centre.edu</a:t>
          </a:r>
          <a:r>
            <a:rPr lang="en-US" dirty="0">
              <a:solidFill>
                <a:schemeClr val="accent6">
                  <a:lumMod val="10000"/>
                </a:schemeClr>
              </a:solidFill>
              <a:latin typeface="Abadi" panose="020B0604020104020204" pitchFamily="34" charset="0"/>
            </a:rPr>
            <a:t> Roush Campus Center</a:t>
          </a:r>
        </a:p>
      </dgm:t>
    </dgm:pt>
    <dgm:pt modelId="{C28E9A7D-6A42-4075-A915-470D9A16B291}" type="parTrans" cxnId="{4DCDEAED-8920-4483-9F76-95E4CE0E4D13}">
      <dgm:prSet/>
      <dgm:spPr/>
      <dgm:t>
        <a:bodyPr/>
        <a:lstStyle/>
        <a:p>
          <a:endParaRPr lang="en-US"/>
        </a:p>
      </dgm:t>
    </dgm:pt>
    <dgm:pt modelId="{D57AE60D-EE92-46A6-B3E1-B3BDF8B564B4}" type="sibTrans" cxnId="{4DCDEAED-8920-4483-9F76-95E4CE0E4D13}">
      <dgm:prSet/>
      <dgm:spPr/>
      <dgm:t>
        <a:bodyPr/>
        <a:lstStyle/>
        <a:p>
          <a:endParaRPr lang="en-US"/>
        </a:p>
      </dgm:t>
    </dgm:pt>
    <dgm:pt modelId="{A2212D21-6CBC-4648-BD54-C700A18F4936}">
      <dgm:prSet custT="1"/>
      <dgm:spPr>
        <a:solidFill>
          <a:srgbClr val="FFF9C9">
            <a:alpha val="90000"/>
          </a:srgbClr>
        </a:solidFill>
        <a:ln>
          <a:solidFill>
            <a:schemeClr val="accent6">
              <a:lumMod val="10000"/>
              <a:alpha val="90000"/>
            </a:schemeClr>
          </a:solidFill>
        </a:ln>
      </dgm:spPr>
      <dgm:t>
        <a:bodyPr/>
        <a:lstStyle/>
        <a:p>
          <a:pPr>
            <a:buNone/>
          </a:pPr>
          <a:r>
            <a:rPr lang="en-US" sz="1900" dirty="0">
              <a:solidFill>
                <a:schemeClr val="accent6">
                  <a:lumMod val="10000"/>
                </a:schemeClr>
              </a:solidFill>
              <a:latin typeface="Abadi" panose="020B0604020104020204" pitchFamily="34" charset="0"/>
            </a:rPr>
            <a:t>Assistant Dean for Student Well-Being </a:t>
          </a:r>
          <a:br>
            <a:rPr lang="en-US" sz="1900" dirty="0">
              <a:solidFill>
                <a:schemeClr val="accent6">
                  <a:lumMod val="10000"/>
                </a:schemeClr>
              </a:solidFill>
              <a:latin typeface="Abadi" panose="020B0604020104020204" pitchFamily="34" charset="0"/>
            </a:rPr>
          </a:br>
          <a:r>
            <a:rPr lang="en-US" sz="1900" u="sng" dirty="0">
              <a:solidFill>
                <a:schemeClr val="accent6">
                  <a:lumMod val="10000"/>
                </a:schemeClr>
              </a:solidFill>
              <a:latin typeface="Abadi" panose="020B0604020104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ann.young@centre.edu</a:t>
          </a:r>
          <a:br>
            <a:rPr lang="en-US" sz="1900" dirty="0">
              <a:solidFill>
                <a:schemeClr val="accent6">
                  <a:lumMod val="10000"/>
                </a:schemeClr>
              </a:solidFill>
              <a:latin typeface="Abadi" panose="020B0604020104020204" pitchFamily="34" charset="0"/>
            </a:rPr>
          </a:br>
          <a:r>
            <a:rPr lang="en-US" sz="1900" dirty="0">
              <a:solidFill>
                <a:schemeClr val="accent6">
                  <a:lumMod val="10000"/>
                </a:schemeClr>
              </a:solidFill>
              <a:latin typeface="Abadi" panose="020B0604020104020204" pitchFamily="34" charset="0"/>
            </a:rPr>
            <a:t>Nevin Hall</a:t>
          </a:r>
        </a:p>
      </dgm:t>
    </dgm:pt>
    <dgm:pt modelId="{EED16BA5-2ECA-492B-9545-F1F565FD9062}" type="parTrans" cxnId="{2A49B33E-451E-474E-9171-D9D1DDC6C1B1}">
      <dgm:prSet/>
      <dgm:spPr/>
      <dgm:t>
        <a:bodyPr/>
        <a:lstStyle/>
        <a:p>
          <a:endParaRPr lang="en-US"/>
        </a:p>
      </dgm:t>
    </dgm:pt>
    <dgm:pt modelId="{C7A8A2B4-7431-4EA3-B35B-9B87172EFCEA}" type="sibTrans" cxnId="{2A49B33E-451E-474E-9171-D9D1DDC6C1B1}">
      <dgm:prSet/>
      <dgm:spPr/>
      <dgm:t>
        <a:bodyPr/>
        <a:lstStyle/>
        <a:p>
          <a:endParaRPr lang="en-US"/>
        </a:p>
      </dgm:t>
    </dgm:pt>
    <dgm:pt modelId="{35163581-C23B-4A1E-87C1-65BCFE3DB40D}">
      <dgm:prSet/>
      <dgm:spPr>
        <a:solidFill>
          <a:srgbClr val="FFF9C9">
            <a:alpha val="90000"/>
          </a:srgbClr>
        </a:solidFill>
        <a:ln>
          <a:solidFill>
            <a:schemeClr val="accent6">
              <a:lumMod val="10000"/>
              <a:alpha val="90000"/>
            </a:schemeClr>
          </a:solidFill>
        </a:ln>
      </dgm:spPr>
      <dgm:t>
        <a:bodyPr/>
        <a:lstStyle/>
        <a:p>
          <a:pPr>
            <a:buNone/>
          </a:pPr>
          <a:r>
            <a:rPr lang="en-US" dirty="0">
              <a:latin typeface="Abadi" panose="020B0604020104020204" pitchFamily="34" charset="0"/>
            </a:rPr>
            <a:t>   </a:t>
          </a:r>
          <a:r>
            <a:rPr lang="en-US" dirty="0">
              <a:solidFill>
                <a:schemeClr val="accent6">
                  <a:lumMod val="10000"/>
                </a:schemeClr>
              </a:solidFill>
              <a:latin typeface="Abadi" panose="020B0604020104020204" pitchFamily="34" charset="0"/>
            </a:rPr>
            <a:t>Roush Campus Center</a:t>
          </a:r>
          <a:r>
            <a:rPr lang="en-US" dirty="0">
              <a:latin typeface="Abadi" panose="020B0604020104020204" pitchFamily="34" charset="0"/>
            </a:rPr>
            <a:t> </a:t>
          </a:r>
        </a:p>
      </dgm:t>
    </dgm:pt>
    <dgm:pt modelId="{BCF0684C-FD70-4571-BBEB-01657076C11B}" type="parTrans" cxnId="{C0484F8A-6117-486B-ABFD-058754C5763B}">
      <dgm:prSet/>
      <dgm:spPr/>
      <dgm:t>
        <a:bodyPr/>
        <a:lstStyle/>
        <a:p>
          <a:endParaRPr lang="en-US"/>
        </a:p>
      </dgm:t>
    </dgm:pt>
    <dgm:pt modelId="{9D5B200A-72EC-4ACA-9FD5-5291253560CD}" type="sibTrans" cxnId="{C0484F8A-6117-486B-ABFD-058754C5763B}">
      <dgm:prSet/>
      <dgm:spPr/>
      <dgm:t>
        <a:bodyPr/>
        <a:lstStyle/>
        <a:p>
          <a:endParaRPr lang="en-US"/>
        </a:p>
      </dgm:t>
    </dgm:pt>
    <dgm:pt modelId="{D9BCE661-7AEB-4077-896B-020D9EE9A092}" type="pres">
      <dgm:prSet presAssocID="{A10B50AA-0FE3-46F8-9253-08B2972DDFBE}" presName="Name0" presStyleCnt="0">
        <dgm:presLayoutVars>
          <dgm:dir/>
          <dgm:animLvl val="lvl"/>
          <dgm:resizeHandles val="exact"/>
        </dgm:presLayoutVars>
      </dgm:prSet>
      <dgm:spPr/>
    </dgm:pt>
    <dgm:pt modelId="{2EFE5229-1410-4F92-8770-17E029DB4410}" type="pres">
      <dgm:prSet presAssocID="{B3BB90E2-0254-4156-89F6-B06FC9014ED7}" presName="composite" presStyleCnt="0"/>
      <dgm:spPr/>
    </dgm:pt>
    <dgm:pt modelId="{A498EF22-2A8A-4D68-A096-CCFFD6C1DAC8}" type="pres">
      <dgm:prSet presAssocID="{B3BB90E2-0254-4156-89F6-B06FC9014ED7}" presName="parTx" presStyleLbl="alignNode1" presStyleIdx="0" presStyleCnt="3" custScaleX="88544" custLinFactY="-100000" custLinFactNeighborX="1767" custLinFactNeighborY="-119451">
        <dgm:presLayoutVars>
          <dgm:chMax val="0"/>
          <dgm:chPref val="0"/>
          <dgm:bulletEnabled val="1"/>
        </dgm:presLayoutVars>
      </dgm:prSet>
      <dgm:spPr/>
    </dgm:pt>
    <dgm:pt modelId="{71E89F7B-0E47-4364-B8DB-5E2DAB3459D6}" type="pres">
      <dgm:prSet presAssocID="{B3BB90E2-0254-4156-89F6-B06FC9014ED7}" presName="desTx" presStyleLbl="alignAccFollowNode1" presStyleIdx="0" presStyleCnt="3" custScaleX="88544" custScaleY="90555" custLinFactY="-1587" custLinFactNeighborX="1767" custLinFactNeighborY="-100000">
        <dgm:presLayoutVars>
          <dgm:bulletEnabled val="1"/>
        </dgm:presLayoutVars>
      </dgm:prSet>
      <dgm:spPr/>
    </dgm:pt>
    <dgm:pt modelId="{B7704D83-8938-4BA0-95B4-F7F20B5B797C}" type="pres">
      <dgm:prSet presAssocID="{E4992BBD-90C9-459B-8BE8-FAFA7879AC88}" presName="space" presStyleCnt="0"/>
      <dgm:spPr/>
    </dgm:pt>
    <dgm:pt modelId="{F5F20710-C6BE-402A-90B5-F4CCB8A38DF0}" type="pres">
      <dgm:prSet presAssocID="{2D02A5BC-0BEC-4C35-99DA-B2A96564B3A0}" presName="composite" presStyleCnt="0"/>
      <dgm:spPr/>
    </dgm:pt>
    <dgm:pt modelId="{90050845-575A-4678-B620-DC2179C28316}" type="pres">
      <dgm:prSet presAssocID="{2D02A5BC-0BEC-4C35-99DA-B2A96564B3A0}" presName="parTx" presStyleLbl="alignNode1" presStyleIdx="1" presStyleCnt="3" custLinFactY="-100000" custLinFactNeighborY="-125796">
        <dgm:presLayoutVars>
          <dgm:chMax val="0"/>
          <dgm:chPref val="0"/>
          <dgm:bulletEnabled val="1"/>
        </dgm:presLayoutVars>
      </dgm:prSet>
      <dgm:spPr/>
    </dgm:pt>
    <dgm:pt modelId="{66AB3A48-9A9A-41F6-BE80-33B745273014}" type="pres">
      <dgm:prSet presAssocID="{2D02A5BC-0BEC-4C35-99DA-B2A96564B3A0}" presName="desTx" presStyleLbl="alignAccFollowNode1" presStyleIdx="1" presStyleCnt="3" custScaleY="88639" custLinFactY="-3027" custLinFactNeighborX="0" custLinFactNeighborY="-100000">
        <dgm:presLayoutVars>
          <dgm:bulletEnabled val="1"/>
        </dgm:presLayoutVars>
      </dgm:prSet>
      <dgm:spPr/>
    </dgm:pt>
    <dgm:pt modelId="{618A7699-CB12-47A1-8345-4F9C62802F55}" type="pres">
      <dgm:prSet presAssocID="{C23A0A4C-5439-4E08-A444-C256797D84A3}" presName="space" presStyleCnt="0"/>
      <dgm:spPr/>
    </dgm:pt>
    <dgm:pt modelId="{5F24E40A-1655-4774-A7C6-6FB5D8A6502D}" type="pres">
      <dgm:prSet presAssocID="{E9072CD5-2C93-4B9C-BB19-C4CF1B440811}" presName="composite" presStyleCnt="0"/>
      <dgm:spPr/>
    </dgm:pt>
    <dgm:pt modelId="{19AC7082-C780-4F58-B6EC-2104A135DC24}" type="pres">
      <dgm:prSet presAssocID="{E9072CD5-2C93-4B9C-BB19-C4CF1B440811}" presName="parTx" presStyleLbl="alignNode1" presStyleIdx="2" presStyleCnt="3" custScaleY="95820" custLinFactY="-100000" custLinFactNeighborX="-746" custLinFactNeighborY="-126807">
        <dgm:presLayoutVars>
          <dgm:chMax val="0"/>
          <dgm:chPref val="0"/>
          <dgm:bulletEnabled val="1"/>
        </dgm:presLayoutVars>
      </dgm:prSet>
      <dgm:spPr/>
    </dgm:pt>
    <dgm:pt modelId="{436044E9-03AB-4876-B3C4-B55F0C6EC758}" type="pres">
      <dgm:prSet presAssocID="{E9072CD5-2C93-4B9C-BB19-C4CF1B440811}" presName="desTx" presStyleLbl="alignAccFollowNode1" presStyleIdx="2" presStyleCnt="3" custScaleY="91395" custLinFactY="-440" custLinFactNeighborX="-746" custLinFactNeighborY="-100000">
        <dgm:presLayoutVars>
          <dgm:bulletEnabled val="1"/>
        </dgm:presLayoutVars>
      </dgm:prSet>
      <dgm:spPr/>
    </dgm:pt>
  </dgm:ptLst>
  <dgm:cxnLst>
    <dgm:cxn modelId="{6EB84E36-B813-4900-A99D-C9D1B75E1B83}" type="presOf" srcId="{E9072CD5-2C93-4B9C-BB19-C4CF1B440811}" destId="{19AC7082-C780-4F58-B6EC-2104A135DC24}" srcOrd="0" destOrd="0" presId="urn:microsoft.com/office/officeart/2005/8/layout/hList1"/>
    <dgm:cxn modelId="{2A49B33E-451E-474E-9171-D9D1DDC6C1B1}" srcId="{E9072CD5-2C93-4B9C-BB19-C4CF1B440811}" destId="{A2212D21-6CBC-4648-BD54-C700A18F4936}" srcOrd="0" destOrd="0" parTransId="{EED16BA5-2ECA-492B-9545-F1F565FD9062}" sibTransId="{C7A8A2B4-7431-4EA3-B35B-9B87172EFCEA}"/>
    <dgm:cxn modelId="{15EF1A68-BBAD-4139-BD92-B3E5B4EB80A3}" type="presOf" srcId="{B3BB90E2-0254-4156-89F6-B06FC9014ED7}" destId="{A498EF22-2A8A-4D68-A096-CCFFD6C1DAC8}" srcOrd="0" destOrd="0" presId="urn:microsoft.com/office/officeart/2005/8/layout/hList1"/>
    <dgm:cxn modelId="{BEC92D72-A271-40FB-B99C-304F1C5F5F9F}" type="presOf" srcId="{A2212D21-6CBC-4648-BD54-C700A18F4936}" destId="{436044E9-03AB-4876-B3C4-B55F0C6EC758}" srcOrd="0" destOrd="0" presId="urn:microsoft.com/office/officeart/2005/8/layout/hList1"/>
    <dgm:cxn modelId="{3EFCC759-F35E-403F-A0C1-2C9AF2BDD5E3}" srcId="{A10B50AA-0FE3-46F8-9253-08B2972DDFBE}" destId="{2D02A5BC-0BEC-4C35-99DA-B2A96564B3A0}" srcOrd="1" destOrd="0" parTransId="{932D0E12-F3A7-4434-8E3A-7E180E84F524}" sibTransId="{C23A0A4C-5439-4E08-A444-C256797D84A3}"/>
    <dgm:cxn modelId="{C0484F8A-6117-486B-ABFD-058754C5763B}" srcId="{B3BB90E2-0254-4156-89F6-B06FC9014ED7}" destId="{35163581-C23B-4A1E-87C1-65BCFE3DB40D}" srcOrd="1" destOrd="0" parTransId="{BCF0684C-FD70-4571-BBEB-01657076C11B}" sibTransId="{9D5B200A-72EC-4ACA-9FD5-5291253560CD}"/>
    <dgm:cxn modelId="{D15B15A5-A38E-46E5-BEF5-3D866A361216}" type="presOf" srcId="{97CCF7FF-58D0-41C3-B535-3E41F84DFC52}" destId="{71E89F7B-0E47-4364-B8DB-5E2DAB3459D6}" srcOrd="0" destOrd="0" presId="urn:microsoft.com/office/officeart/2005/8/layout/hList1"/>
    <dgm:cxn modelId="{51871DAC-8CD9-47EE-A074-F60EA5F74701}" type="presOf" srcId="{2D02A5BC-0BEC-4C35-99DA-B2A96564B3A0}" destId="{90050845-575A-4678-B620-DC2179C28316}" srcOrd="0" destOrd="0" presId="urn:microsoft.com/office/officeart/2005/8/layout/hList1"/>
    <dgm:cxn modelId="{1686F5CC-BFC9-414C-8B9B-2EE40D13E5A6}" type="presOf" srcId="{A10B50AA-0FE3-46F8-9253-08B2972DDFBE}" destId="{D9BCE661-7AEB-4077-896B-020D9EE9A092}" srcOrd="0" destOrd="0" presId="urn:microsoft.com/office/officeart/2005/8/layout/hList1"/>
    <dgm:cxn modelId="{C651A0CF-AF59-4C42-9835-7F802F8EDDC2}" srcId="{A10B50AA-0FE3-46F8-9253-08B2972DDFBE}" destId="{E9072CD5-2C93-4B9C-BB19-C4CF1B440811}" srcOrd="2" destOrd="0" parTransId="{518A560D-C014-4EF5-8644-2FA34A30FE3A}" sibTransId="{97320AA9-10FB-4631-8B58-064904824D55}"/>
    <dgm:cxn modelId="{B3F21CD2-B1BA-4928-8DA9-97B563807E13}" type="presOf" srcId="{08484CFA-B812-4D02-8326-18ABD1E68779}" destId="{66AB3A48-9A9A-41F6-BE80-33B745273014}" srcOrd="0" destOrd="0" presId="urn:microsoft.com/office/officeart/2005/8/layout/hList1"/>
    <dgm:cxn modelId="{1AF89AD6-728D-484B-BAFC-DB72975FF990}" type="presOf" srcId="{35163581-C23B-4A1E-87C1-65BCFE3DB40D}" destId="{71E89F7B-0E47-4364-B8DB-5E2DAB3459D6}" srcOrd="0" destOrd="1" presId="urn:microsoft.com/office/officeart/2005/8/layout/hList1"/>
    <dgm:cxn modelId="{6C2F23E6-D7BC-4451-989D-90997C1B001C}" srcId="{B3BB90E2-0254-4156-89F6-B06FC9014ED7}" destId="{97CCF7FF-58D0-41C3-B535-3E41F84DFC52}" srcOrd="0" destOrd="0" parTransId="{7A718D31-44DB-474B-8F7C-64DA8D57DF0C}" sibTransId="{64B17D4A-E3E5-4641-963E-95A52861F5E4}"/>
    <dgm:cxn modelId="{4DCDEAED-8920-4483-9F76-95E4CE0E4D13}" srcId="{2D02A5BC-0BEC-4C35-99DA-B2A96564B3A0}" destId="{08484CFA-B812-4D02-8326-18ABD1E68779}" srcOrd="0" destOrd="0" parTransId="{C28E9A7D-6A42-4075-A915-470D9A16B291}" sibTransId="{D57AE60D-EE92-46A6-B3E1-B3BDF8B564B4}"/>
    <dgm:cxn modelId="{C0E5ADF9-456D-4F8B-9394-8D84A0EBF2A1}" srcId="{A10B50AA-0FE3-46F8-9253-08B2972DDFBE}" destId="{B3BB90E2-0254-4156-89F6-B06FC9014ED7}" srcOrd="0" destOrd="0" parTransId="{245B766E-719D-4633-8211-CA9BD673A796}" sibTransId="{E4992BBD-90C9-459B-8BE8-FAFA7879AC88}"/>
    <dgm:cxn modelId="{9BB1D4C1-C225-4A07-ADF7-1D181C987C0B}" type="presParOf" srcId="{D9BCE661-7AEB-4077-896B-020D9EE9A092}" destId="{2EFE5229-1410-4F92-8770-17E029DB4410}" srcOrd="0" destOrd="0" presId="urn:microsoft.com/office/officeart/2005/8/layout/hList1"/>
    <dgm:cxn modelId="{7B1F438C-7640-40D3-AE31-A3ADDD132D92}" type="presParOf" srcId="{2EFE5229-1410-4F92-8770-17E029DB4410}" destId="{A498EF22-2A8A-4D68-A096-CCFFD6C1DAC8}" srcOrd="0" destOrd="0" presId="urn:microsoft.com/office/officeart/2005/8/layout/hList1"/>
    <dgm:cxn modelId="{54A58F29-124A-4E1F-A033-922F40670C37}" type="presParOf" srcId="{2EFE5229-1410-4F92-8770-17E029DB4410}" destId="{71E89F7B-0E47-4364-B8DB-5E2DAB3459D6}" srcOrd="1" destOrd="0" presId="urn:microsoft.com/office/officeart/2005/8/layout/hList1"/>
    <dgm:cxn modelId="{AF4FEEA7-053B-49C9-8894-8BA51AEF46C7}" type="presParOf" srcId="{D9BCE661-7AEB-4077-896B-020D9EE9A092}" destId="{B7704D83-8938-4BA0-95B4-F7F20B5B797C}" srcOrd="1" destOrd="0" presId="urn:microsoft.com/office/officeart/2005/8/layout/hList1"/>
    <dgm:cxn modelId="{6888F170-6D58-4E41-9F64-FF2ABE8199C3}" type="presParOf" srcId="{D9BCE661-7AEB-4077-896B-020D9EE9A092}" destId="{F5F20710-C6BE-402A-90B5-F4CCB8A38DF0}" srcOrd="2" destOrd="0" presId="urn:microsoft.com/office/officeart/2005/8/layout/hList1"/>
    <dgm:cxn modelId="{E029BA07-2F35-496F-A82E-79EBFA659333}" type="presParOf" srcId="{F5F20710-C6BE-402A-90B5-F4CCB8A38DF0}" destId="{90050845-575A-4678-B620-DC2179C28316}" srcOrd="0" destOrd="0" presId="urn:microsoft.com/office/officeart/2005/8/layout/hList1"/>
    <dgm:cxn modelId="{A47FD0B8-AAED-4E61-BBC7-11C864201E90}" type="presParOf" srcId="{F5F20710-C6BE-402A-90B5-F4CCB8A38DF0}" destId="{66AB3A48-9A9A-41F6-BE80-33B745273014}" srcOrd="1" destOrd="0" presId="urn:microsoft.com/office/officeart/2005/8/layout/hList1"/>
    <dgm:cxn modelId="{F6D8B51C-DBC6-4C65-B0A6-1E389D4155CC}" type="presParOf" srcId="{D9BCE661-7AEB-4077-896B-020D9EE9A092}" destId="{618A7699-CB12-47A1-8345-4F9C62802F55}" srcOrd="3" destOrd="0" presId="urn:microsoft.com/office/officeart/2005/8/layout/hList1"/>
    <dgm:cxn modelId="{86EC5248-DA7A-4C36-A019-444C19562F6A}" type="presParOf" srcId="{D9BCE661-7AEB-4077-896B-020D9EE9A092}" destId="{5F24E40A-1655-4774-A7C6-6FB5D8A6502D}" srcOrd="4" destOrd="0" presId="urn:microsoft.com/office/officeart/2005/8/layout/hList1"/>
    <dgm:cxn modelId="{057C160A-8F93-4534-8952-1F66DF5B88D0}" type="presParOf" srcId="{5F24E40A-1655-4774-A7C6-6FB5D8A6502D}" destId="{19AC7082-C780-4F58-B6EC-2104A135DC24}" srcOrd="0" destOrd="0" presId="urn:microsoft.com/office/officeart/2005/8/layout/hList1"/>
    <dgm:cxn modelId="{EE001C24-C7FC-4651-9419-1BF5B78E4CD2}" type="presParOf" srcId="{5F24E40A-1655-4774-A7C6-6FB5D8A6502D}" destId="{436044E9-03AB-4876-B3C4-B55F0C6EC75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A9BBEE-A880-4159-91AC-77823D85181D}" type="doc">
      <dgm:prSet loTypeId="urn:microsoft.com/office/officeart/2005/8/layout/hProcess11" loCatId="process" qsTypeId="urn:microsoft.com/office/officeart/2005/8/quickstyle/simple1" qsCatId="simple" csTypeId="urn:microsoft.com/office/officeart/2005/8/colors/accent5_2" csCatId="accent5" phldr="1"/>
      <dgm:spPr/>
    </dgm:pt>
    <dgm:pt modelId="{8544F1D2-F7B8-4ED9-B136-973C251C58CE}">
      <dgm:prSet phldrT="[Text]" phldr="0"/>
      <dgm:spPr/>
      <dgm:t>
        <a:bodyPr/>
        <a:lstStyle/>
        <a:p>
          <a:pPr rtl="0"/>
          <a:r>
            <a:rPr lang="en-US" dirty="0">
              <a:solidFill>
                <a:schemeClr val="accent6">
                  <a:lumMod val="10000"/>
                </a:schemeClr>
              </a:solidFill>
              <a:latin typeface="Abadi" panose="020B0604020104020204" pitchFamily="34" charset="0"/>
            </a:rPr>
            <a:t>Excused Absences due to pregnancy-related conditions</a:t>
          </a:r>
        </a:p>
      </dgm:t>
    </dgm:pt>
    <dgm:pt modelId="{F4C73F36-FF79-4610-83A1-2BDB0D50B614}" type="parTrans" cxnId="{57305D7B-E917-4605-B60B-792C7F3B7BE7}">
      <dgm:prSet/>
      <dgm:spPr/>
      <dgm:t>
        <a:bodyPr/>
        <a:lstStyle/>
        <a:p>
          <a:endParaRPr lang="en-US"/>
        </a:p>
      </dgm:t>
    </dgm:pt>
    <dgm:pt modelId="{B5742AEC-AFD9-456A-BCCD-CBF3E574C2ED}" type="sibTrans" cxnId="{57305D7B-E917-4605-B60B-792C7F3B7BE7}">
      <dgm:prSet/>
      <dgm:spPr/>
      <dgm:t>
        <a:bodyPr/>
        <a:lstStyle/>
        <a:p>
          <a:endParaRPr lang="en-US"/>
        </a:p>
      </dgm:t>
    </dgm:pt>
    <dgm:pt modelId="{D29D0595-70A7-4A54-A28B-FC66B9F40D3A}">
      <dgm:prSet phldrT="[Text]" phldr="0"/>
      <dgm:spPr/>
      <dgm:t>
        <a:bodyPr/>
        <a:lstStyle/>
        <a:p>
          <a:pPr rtl="0"/>
          <a:r>
            <a:rPr lang="en-US" dirty="0">
              <a:solidFill>
                <a:schemeClr val="accent6">
                  <a:lumMod val="10000"/>
                </a:schemeClr>
              </a:solidFill>
              <a:latin typeface="Abadi" panose="020B0604020104020204" pitchFamily="34" charset="0"/>
            </a:rPr>
            <a:t>Breaks during class (restroom breaks, breastfeeding breaks)</a:t>
          </a:r>
        </a:p>
      </dgm:t>
    </dgm:pt>
    <dgm:pt modelId="{5F841E55-BFAB-4F01-A166-75B0474D4928}" type="parTrans" cxnId="{F5C0C1F0-CA86-4D89-A618-2EBFA5F1A8AA}">
      <dgm:prSet/>
      <dgm:spPr/>
      <dgm:t>
        <a:bodyPr/>
        <a:lstStyle/>
        <a:p>
          <a:endParaRPr lang="en-US"/>
        </a:p>
      </dgm:t>
    </dgm:pt>
    <dgm:pt modelId="{C961C1FD-FE8E-4623-B27A-250662CF3711}" type="sibTrans" cxnId="{F5C0C1F0-CA86-4D89-A618-2EBFA5F1A8AA}">
      <dgm:prSet/>
      <dgm:spPr/>
      <dgm:t>
        <a:bodyPr/>
        <a:lstStyle/>
        <a:p>
          <a:endParaRPr lang="en-US"/>
        </a:p>
      </dgm:t>
    </dgm:pt>
    <dgm:pt modelId="{4AB7B695-9717-490D-88AE-4A6286A866C3}">
      <dgm:prSet phldrT="[Text]" phldr="0"/>
      <dgm:spPr/>
      <dgm:t>
        <a:bodyPr/>
        <a:lstStyle/>
        <a:p>
          <a:pPr rtl="0"/>
          <a:r>
            <a:rPr lang="en-US" dirty="0">
              <a:latin typeface="Corbel"/>
            </a:rPr>
            <a:t> </a:t>
          </a:r>
          <a:r>
            <a:rPr lang="en-US" dirty="0">
              <a:solidFill>
                <a:schemeClr val="accent6">
                  <a:lumMod val="10000"/>
                </a:schemeClr>
              </a:solidFill>
              <a:latin typeface="Abadi" panose="020B0604020104020204" pitchFamily="34" charset="0"/>
            </a:rPr>
            <a:t>Rescheduling tests or exams</a:t>
          </a:r>
        </a:p>
      </dgm:t>
    </dgm:pt>
    <dgm:pt modelId="{81CD4154-4A55-4833-A5D6-2AEFBA471DC3}" type="parTrans" cxnId="{237FFEA0-1394-493E-8C4D-22EDEDB3C139}">
      <dgm:prSet/>
      <dgm:spPr/>
      <dgm:t>
        <a:bodyPr/>
        <a:lstStyle/>
        <a:p>
          <a:endParaRPr lang="en-US"/>
        </a:p>
      </dgm:t>
    </dgm:pt>
    <dgm:pt modelId="{506856A1-52B6-4404-8229-FFA7D3AAE6C2}" type="sibTrans" cxnId="{237FFEA0-1394-493E-8C4D-22EDEDB3C139}">
      <dgm:prSet/>
      <dgm:spPr/>
      <dgm:t>
        <a:bodyPr/>
        <a:lstStyle/>
        <a:p>
          <a:endParaRPr lang="en-US"/>
        </a:p>
      </dgm:t>
    </dgm:pt>
    <dgm:pt modelId="{EAA36E24-A30A-4CB5-A960-8B567CCF2DAE}">
      <dgm:prSet phldr="0"/>
      <dgm:spPr/>
      <dgm:t>
        <a:bodyPr/>
        <a:lstStyle/>
        <a:p>
          <a:pPr rtl="0"/>
          <a:r>
            <a:rPr lang="en-US" dirty="0">
              <a:solidFill>
                <a:schemeClr val="accent6">
                  <a:lumMod val="10000"/>
                </a:schemeClr>
              </a:solidFill>
              <a:latin typeface="Abadi" panose="020B0604020104020204" pitchFamily="34" charset="0"/>
            </a:rPr>
            <a:t>A larger desk, access to elevators</a:t>
          </a:r>
        </a:p>
      </dgm:t>
    </dgm:pt>
    <dgm:pt modelId="{9EAE82EC-5FD2-4673-A462-F7E77CA6125E}" type="parTrans" cxnId="{D977F51D-80EF-4D69-AFEA-8CA451E5BDEF}">
      <dgm:prSet/>
      <dgm:spPr/>
      <dgm:t>
        <a:bodyPr/>
        <a:lstStyle/>
        <a:p>
          <a:endParaRPr lang="en-US"/>
        </a:p>
      </dgm:t>
    </dgm:pt>
    <dgm:pt modelId="{DCFF8AE4-AF05-4F17-8442-41965E234103}" type="sibTrans" cxnId="{D977F51D-80EF-4D69-AFEA-8CA451E5BDEF}">
      <dgm:prSet/>
      <dgm:spPr/>
      <dgm:t>
        <a:bodyPr/>
        <a:lstStyle/>
        <a:p>
          <a:endParaRPr lang="en-US"/>
        </a:p>
      </dgm:t>
    </dgm:pt>
    <dgm:pt modelId="{905274AF-97DB-4EA0-9259-AEFCE274124B}">
      <dgm:prSet phldr="0"/>
      <dgm:spPr/>
      <dgm:t>
        <a:bodyPr/>
        <a:lstStyle/>
        <a:p>
          <a:pPr rtl="0"/>
          <a:r>
            <a:rPr lang="en-US" dirty="0">
              <a:solidFill>
                <a:schemeClr val="accent6">
                  <a:lumMod val="10000"/>
                </a:schemeClr>
              </a:solidFill>
              <a:latin typeface="Abadi" panose="020B0604020104020204" pitchFamily="34" charset="0"/>
            </a:rPr>
            <a:t>Extension on deadlines or make-up assignments</a:t>
          </a:r>
        </a:p>
      </dgm:t>
    </dgm:pt>
    <dgm:pt modelId="{3C87ABBB-E25B-45E1-8406-DEEDF0344FBC}" type="parTrans" cxnId="{0652C60E-DC14-4569-9EAB-688DCBB538CC}">
      <dgm:prSet/>
      <dgm:spPr/>
      <dgm:t>
        <a:bodyPr/>
        <a:lstStyle/>
        <a:p>
          <a:endParaRPr lang="en-US"/>
        </a:p>
      </dgm:t>
    </dgm:pt>
    <dgm:pt modelId="{CDF10ABB-F89C-4FA2-8D15-5FDEA4213EBF}" type="sibTrans" cxnId="{0652C60E-DC14-4569-9EAB-688DCBB538CC}">
      <dgm:prSet/>
      <dgm:spPr/>
      <dgm:t>
        <a:bodyPr/>
        <a:lstStyle/>
        <a:p>
          <a:endParaRPr lang="en-US"/>
        </a:p>
      </dgm:t>
    </dgm:pt>
    <dgm:pt modelId="{2479317A-1098-455A-9030-97D546E48B3E}" type="pres">
      <dgm:prSet presAssocID="{F1A9BBEE-A880-4159-91AC-77823D85181D}" presName="Name0" presStyleCnt="0">
        <dgm:presLayoutVars>
          <dgm:dir/>
          <dgm:resizeHandles val="exact"/>
        </dgm:presLayoutVars>
      </dgm:prSet>
      <dgm:spPr/>
    </dgm:pt>
    <dgm:pt modelId="{02BF62A1-154F-4DBD-9383-7BE58881625F}" type="pres">
      <dgm:prSet presAssocID="{F1A9BBEE-A880-4159-91AC-77823D85181D}" presName="arrow" presStyleLbl="bgShp" presStyleIdx="0" presStyleCnt="1"/>
      <dgm:spPr/>
    </dgm:pt>
    <dgm:pt modelId="{987F0AA6-FB77-48C1-9CA3-8C1527D0D9B6}" type="pres">
      <dgm:prSet presAssocID="{F1A9BBEE-A880-4159-91AC-77823D85181D}" presName="points" presStyleCnt="0"/>
      <dgm:spPr/>
    </dgm:pt>
    <dgm:pt modelId="{57CD9B16-3794-415D-ACBE-9FA85F4BCD63}" type="pres">
      <dgm:prSet presAssocID="{8544F1D2-F7B8-4ED9-B136-973C251C58CE}" presName="compositeA" presStyleCnt="0"/>
      <dgm:spPr/>
    </dgm:pt>
    <dgm:pt modelId="{33ECF0C8-0B9F-48A0-8FA8-57C79861D073}" type="pres">
      <dgm:prSet presAssocID="{8544F1D2-F7B8-4ED9-B136-973C251C58CE}" presName="textA" presStyleLbl="revTx" presStyleIdx="0" presStyleCnt="5">
        <dgm:presLayoutVars>
          <dgm:bulletEnabled val="1"/>
        </dgm:presLayoutVars>
      </dgm:prSet>
      <dgm:spPr/>
    </dgm:pt>
    <dgm:pt modelId="{D5452B60-2EB3-47A9-9B01-CF777068A7DB}" type="pres">
      <dgm:prSet presAssocID="{8544F1D2-F7B8-4ED9-B136-973C251C58CE}" presName="circleA" presStyleLbl="node1" presStyleIdx="0" presStyleCnt="5"/>
      <dgm:spPr>
        <a:solidFill>
          <a:srgbClr val="FFCD00"/>
        </a:solidFill>
        <a:ln>
          <a:solidFill>
            <a:schemeClr val="accent6">
              <a:lumMod val="10000"/>
            </a:schemeClr>
          </a:solidFill>
        </a:ln>
      </dgm:spPr>
    </dgm:pt>
    <dgm:pt modelId="{C4A751DC-399A-40E6-A034-AF94DEDCFAD9}" type="pres">
      <dgm:prSet presAssocID="{8544F1D2-F7B8-4ED9-B136-973C251C58CE}" presName="spaceA" presStyleCnt="0"/>
      <dgm:spPr/>
    </dgm:pt>
    <dgm:pt modelId="{9EB96F4A-AAD1-4311-97E4-18C226EE8A91}" type="pres">
      <dgm:prSet presAssocID="{B5742AEC-AFD9-456A-BCCD-CBF3E574C2ED}" presName="space" presStyleCnt="0"/>
      <dgm:spPr/>
    </dgm:pt>
    <dgm:pt modelId="{29730B6F-BE21-4BBB-AF6F-1BF972D8F954}" type="pres">
      <dgm:prSet presAssocID="{D29D0595-70A7-4A54-A28B-FC66B9F40D3A}" presName="compositeB" presStyleCnt="0"/>
      <dgm:spPr/>
    </dgm:pt>
    <dgm:pt modelId="{B3AC55C0-BB48-43C3-BFF7-13C7AFDE3D5B}" type="pres">
      <dgm:prSet presAssocID="{D29D0595-70A7-4A54-A28B-FC66B9F40D3A}" presName="textB" presStyleLbl="revTx" presStyleIdx="1" presStyleCnt="5">
        <dgm:presLayoutVars>
          <dgm:bulletEnabled val="1"/>
        </dgm:presLayoutVars>
      </dgm:prSet>
      <dgm:spPr/>
    </dgm:pt>
    <dgm:pt modelId="{BBCC3053-64C3-46A6-97F5-7659C8AD683F}" type="pres">
      <dgm:prSet presAssocID="{D29D0595-70A7-4A54-A28B-FC66B9F40D3A}" presName="circleB" presStyleLbl="node1" presStyleIdx="1" presStyleCnt="5"/>
      <dgm:spPr>
        <a:solidFill>
          <a:srgbClr val="FFCD00"/>
        </a:solidFill>
        <a:ln>
          <a:solidFill>
            <a:schemeClr val="accent6">
              <a:lumMod val="10000"/>
            </a:schemeClr>
          </a:solidFill>
        </a:ln>
      </dgm:spPr>
    </dgm:pt>
    <dgm:pt modelId="{7CFB966A-D77E-4926-A21F-F6CAC7EA1604}" type="pres">
      <dgm:prSet presAssocID="{D29D0595-70A7-4A54-A28B-FC66B9F40D3A}" presName="spaceB" presStyleCnt="0"/>
      <dgm:spPr/>
    </dgm:pt>
    <dgm:pt modelId="{C958E248-76F8-46CD-98B4-D02E4955D281}" type="pres">
      <dgm:prSet presAssocID="{C961C1FD-FE8E-4623-B27A-250662CF3711}" presName="space" presStyleCnt="0"/>
      <dgm:spPr/>
    </dgm:pt>
    <dgm:pt modelId="{3A4A97D9-1CD1-447B-99A5-242C0254516A}" type="pres">
      <dgm:prSet presAssocID="{4AB7B695-9717-490D-88AE-4A6286A866C3}" presName="compositeA" presStyleCnt="0"/>
      <dgm:spPr/>
    </dgm:pt>
    <dgm:pt modelId="{B437AFB7-60D0-444B-A788-AFB232DBF22B}" type="pres">
      <dgm:prSet presAssocID="{4AB7B695-9717-490D-88AE-4A6286A866C3}" presName="textA" presStyleLbl="revTx" presStyleIdx="2" presStyleCnt="5">
        <dgm:presLayoutVars>
          <dgm:bulletEnabled val="1"/>
        </dgm:presLayoutVars>
      </dgm:prSet>
      <dgm:spPr/>
    </dgm:pt>
    <dgm:pt modelId="{31CE99FF-F61B-492B-92AD-278937B70D07}" type="pres">
      <dgm:prSet presAssocID="{4AB7B695-9717-490D-88AE-4A6286A866C3}" presName="circleA" presStyleLbl="node1" presStyleIdx="2" presStyleCnt="5"/>
      <dgm:spPr>
        <a:solidFill>
          <a:srgbClr val="FFCD00"/>
        </a:solidFill>
        <a:ln>
          <a:solidFill>
            <a:schemeClr val="accent6">
              <a:lumMod val="10000"/>
            </a:schemeClr>
          </a:solidFill>
        </a:ln>
      </dgm:spPr>
    </dgm:pt>
    <dgm:pt modelId="{BD8264F5-DFCF-495E-83EA-EC5F9BC8FFB0}" type="pres">
      <dgm:prSet presAssocID="{4AB7B695-9717-490D-88AE-4A6286A866C3}" presName="spaceA" presStyleCnt="0"/>
      <dgm:spPr/>
    </dgm:pt>
    <dgm:pt modelId="{61C024E4-FADF-4864-BC71-C672C0BBE9B4}" type="pres">
      <dgm:prSet presAssocID="{506856A1-52B6-4404-8229-FFA7D3AAE6C2}" presName="space" presStyleCnt="0"/>
      <dgm:spPr/>
    </dgm:pt>
    <dgm:pt modelId="{268A3F63-7A15-457E-898F-711C78605834}" type="pres">
      <dgm:prSet presAssocID="{EAA36E24-A30A-4CB5-A960-8B567CCF2DAE}" presName="compositeB" presStyleCnt="0"/>
      <dgm:spPr/>
    </dgm:pt>
    <dgm:pt modelId="{F8199206-C78E-4397-B19F-2592B9C11B24}" type="pres">
      <dgm:prSet presAssocID="{EAA36E24-A30A-4CB5-A960-8B567CCF2DAE}" presName="textB" presStyleLbl="revTx" presStyleIdx="3" presStyleCnt="5">
        <dgm:presLayoutVars>
          <dgm:bulletEnabled val="1"/>
        </dgm:presLayoutVars>
      </dgm:prSet>
      <dgm:spPr/>
    </dgm:pt>
    <dgm:pt modelId="{64F593A6-E4BA-4BE5-BF28-D5E5C34083F6}" type="pres">
      <dgm:prSet presAssocID="{EAA36E24-A30A-4CB5-A960-8B567CCF2DAE}" presName="circleB" presStyleLbl="node1" presStyleIdx="3" presStyleCnt="5"/>
      <dgm:spPr>
        <a:solidFill>
          <a:srgbClr val="FFCD00"/>
        </a:solidFill>
        <a:ln>
          <a:solidFill>
            <a:schemeClr val="accent6">
              <a:lumMod val="10000"/>
            </a:schemeClr>
          </a:solidFill>
        </a:ln>
      </dgm:spPr>
    </dgm:pt>
    <dgm:pt modelId="{1679D6B3-AAB6-4157-9920-FAF4917C6FFC}" type="pres">
      <dgm:prSet presAssocID="{EAA36E24-A30A-4CB5-A960-8B567CCF2DAE}" presName="spaceB" presStyleCnt="0"/>
      <dgm:spPr/>
    </dgm:pt>
    <dgm:pt modelId="{7676C0B3-8E91-4A95-802C-4EDAECA733E1}" type="pres">
      <dgm:prSet presAssocID="{DCFF8AE4-AF05-4F17-8442-41965E234103}" presName="space" presStyleCnt="0"/>
      <dgm:spPr/>
    </dgm:pt>
    <dgm:pt modelId="{3C7BBE9B-296A-49A9-AC94-3574B3229C67}" type="pres">
      <dgm:prSet presAssocID="{905274AF-97DB-4EA0-9259-AEFCE274124B}" presName="compositeA" presStyleCnt="0"/>
      <dgm:spPr/>
    </dgm:pt>
    <dgm:pt modelId="{F8648B50-927D-4D1C-BA1B-4B50EFC8D2F4}" type="pres">
      <dgm:prSet presAssocID="{905274AF-97DB-4EA0-9259-AEFCE274124B}" presName="textA" presStyleLbl="revTx" presStyleIdx="4" presStyleCnt="5">
        <dgm:presLayoutVars>
          <dgm:bulletEnabled val="1"/>
        </dgm:presLayoutVars>
      </dgm:prSet>
      <dgm:spPr/>
    </dgm:pt>
    <dgm:pt modelId="{E14A1EE4-671F-4392-A9E7-AD58D6D9D7D2}" type="pres">
      <dgm:prSet presAssocID="{905274AF-97DB-4EA0-9259-AEFCE274124B}" presName="circleA" presStyleLbl="node1" presStyleIdx="4" presStyleCnt="5"/>
      <dgm:spPr>
        <a:solidFill>
          <a:srgbClr val="FFCD00"/>
        </a:solidFill>
        <a:ln>
          <a:solidFill>
            <a:schemeClr val="accent6">
              <a:lumMod val="10000"/>
            </a:schemeClr>
          </a:solidFill>
        </a:ln>
      </dgm:spPr>
    </dgm:pt>
    <dgm:pt modelId="{D8CCA50B-BE4F-457B-8DA9-C56259B723BC}" type="pres">
      <dgm:prSet presAssocID="{905274AF-97DB-4EA0-9259-AEFCE274124B}" presName="spaceA" presStyleCnt="0"/>
      <dgm:spPr/>
    </dgm:pt>
  </dgm:ptLst>
  <dgm:cxnLst>
    <dgm:cxn modelId="{0652C60E-DC14-4569-9EAB-688DCBB538CC}" srcId="{F1A9BBEE-A880-4159-91AC-77823D85181D}" destId="{905274AF-97DB-4EA0-9259-AEFCE274124B}" srcOrd="4" destOrd="0" parTransId="{3C87ABBB-E25B-45E1-8406-DEEDF0344FBC}" sibTransId="{CDF10ABB-F89C-4FA2-8D15-5FDEA4213EBF}"/>
    <dgm:cxn modelId="{77DE1D12-079E-4CA9-9F9A-1BAE19701117}" type="presOf" srcId="{EAA36E24-A30A-4CB5-A960-8B567CCF2DAE}" destId="{F8199206-C78E-4397-B19F-2592B9C11B24}" srcOrd="0" destOrd="0" presId="urn:microsoft.com/office/officeart/2005/8/layout/hProcess11"/>
    <dgm:cxn modelId="{FF970919-2F7E-4CAC-9D99-162AA59C04A5}" type="presOf" srcId="{905274AF-97DB-4EA0-9259-AEFCE274124B}" destId="{F8648B50-927D-4D1C-BA1B-4B50EFC8D2F4}" srcOrd="0" destOrd="0" presId="urn:microsoft.com/office/officeart/2005/8/layout/hProcess11"/>
    <dgm:cxn modelId="{D977F51D-80EF-4D69-AFEA-8CA451E5BDEF}" srcId="{F1A9BBEE-A880-4159-91AC-77823D85181D}" destId="{EAA36E24-A30A-4CB5-A960-8B567CCF2DAE}" srcOrd="3" destOrd="0" parTransId="{9EAE82EC-5FD2-4673-A462-F7E77CA6125E}" sibTransId="{DCFF8AE4-AF05-4F17-8442-41965E234103}"/>
    <dgm:cxn modelId="{BF15443E-7562-4161-8F62-58719AF9AB50}" type="presOf" srcId="{D29D0595-70A7-4A54-A28B-FC66B9F40D3A}" destId="{B3AC55C0-BB48-43C3-BFF7-13C7AFDE3D5B}" srcOrd="0" destOrd="0" presId="urn:microsoft.com/office/officeart/2005/8/layout/hProcess11"/>
    <dgm:cxn modelId="{57305D7B-E917-4605-B60B-792C7F3B7BE7}" srcId="{F1A9BBEE-A880-4159-91AC-77823D85181D}" destId="{8544F1D2-F7B8-4ED9-B136-973C251C58CE}" srcOrd="0" destOrd="0" parTransId="{F4C73F36-FF79-4610-83A1-2BDB0D50B614}" sibTransId="{B5742AEC-AFD9-456A-BCCD-CBF3E574C2ED}"/>
    <dgm:cxn modelId="{237FFEA0-1394-493E-8C4D-22EDEDB3C139}" srcId="{F1A9BBEE-A880-4159-91AC-77823D85181D}" destId="{4AB7B695-9717-490D-88AE-4A6286A866C3}" srcOrd="2" destOrd="0" parTransId="{81CD4154-4A55-4833-A5D6-2AEFBA471DC3}" sibTransId="{506856A1-52B6-4404-8229-FFA7D3AAE6C2}"/>
    <dgm:cxn modelId="{12B936AD-68D2-4EC9-B80E-A35B0F310D5D}" type="presOf" srcId="{4AB7B695-9717-490D-88AE-4A6286A866C3}" destId="{B437AFB7-60D0-444B-A788-AFB232DBF22B}" srcOrd="0" destOrd="0" presId="urn:microsoft.com/office/officeart/2005/8/layout/hProcess11"/>
    <dgm:cxn modelId="{A1CEEABF-64E9-450D-88F7-15DDF97A451C}" type="presOf" srcId="{F1A9BBEE-A880-4159-91AC-77823D85181D}" destId="{2479317A-1098-455A-9030-97D546E48B3E}" srcOrd="0" destOrd="0" presId="urn:microsoft.com/office/officeart/2005/8/layout/hProcess11"/>
    <dgm:cxn modelId="{74C78DC4-BA95-4A93-913B-006AB3E4C0DD}" type="presOf" srcId="{8544F1D2-F7B8-4ED9-B136-973C251C58CE}" destId="{33ECF0C8-0B9F-48A0-8FA8-57C79861D073}" srcOrd="0" destOrd="0" presId="urn:microsoft.com/office/officeart/2005/8/layout/hProcess11"/>
    <dgm:cxn modelId="{F5C0C1F0-CA86-4D89-A618-2EBFA5F1A8AA}" srcId="{F1A9BBEE-A880-4159-91AC-77823D85181D}" destId="{D29D0595-70A7-4A54-A28B-FC66B9F40D3A}" srcOrd="1" destOrd="0" parTransId="{5F841E55-BFAB-4F01-A166-75B0474D4928}" sibTransId="{C961C1FD-FE8E-4623-B27A-250662CF3711}"/>
    <dgm:cxn modelId="{BBF33FD3-1EE2-4B1E-97B5-0CA84EC40816}" type="presParOf" srcId="{2479317A-1098-455A-9030-97D546E48B3E}" destId="{02BF62A1-154F-4DBD-9383-7BE58881625F}" srcOrd="0" destOrd="0" presId="urn:microsoft.com/office/officeart/2005/8/layout/hProcess11"/>
    <dgm:cxn modelId="{92E035EE-FF66-418D-B38D-A0D4AD85E99D}" type="presParOf" srcId="{2479317A-1098-455A-9030-97D546E48B3E}" destId="{987F0AA6-FB77-48C1-9CA3-8C1527D0D9B6}" srcOrd="1" destOrd="0" presId="urn:microsoft.com/office/officeart/2005/8/layout/hProcess11"/>
    <dgm:cxn modelId="{417A6CFC-09B1-4134-85AB-C95D96035D4A}" type="presParOf" srcId="{987F0AA6-FB77-48C1-9CA3-8C1527D0D9B6}" destId="{57CD9B16-3794-415D-ACBE-9FA85F4BCD63}" srcOrd="0" destOrd="0" presId="urn:microsoft.com/office/officeart/2005/8/layout/hProcess11"/>
    <dgm:cxn modelId="{482C65A2-1F46-4D49-9FCE-FAEF5B91655B}" type="presParOf" srcId="{57CD9B16-3794-415D-ACBE-9FA85F4BCD63}" destId="{33ECF0C8-0B9F-48A0-8FA8-57C79861D073}" srcOrd="0" destOrd="0" presId="urn:microsoft.com/office/officeart/2005/8/layout/hProcess11"/>
    <dgm:cxn modelId="{7A37AD63-C9EF-4022-A932-A6551FA7D397}" type="presParOf" srcId="{57CD9B16-3794-415D-ACBE-9FA85F4BCD63}" destId="{D5452B60-2EB3-47A9-9B01-CF777068A7DB}" srcOrd="1" destOrd="0" presId="urn:microsoft.com/office/officeart/2005/8/layout/hProcess11"/>
    <dgm:cxn modelId="{648DE791-CC3B-45BD-85CC-D36CAD84DA5C}" type="presParOf" srcId="{57CD9B16-3794-415D-ACBE-9FA85F4BCD63}" destId="{C4A751DC-399A-40E6-A034-AF94DEDCFAD9}" srcOrd="2" destOrd="0" presId="urn:microsoft.com/office/officeart/2005/8/layout/hProcess11"/>
    <dgm:cxn modelId="{9B39AF20-1890-4306-B583-9D039F5293DE}" type="presParOf" srcId="{987F0AA6-FB77-48C1-9CA3-8C1527D0D9B6}" destId="{9EB96F4A-AAD1-4311-97E4-18C226EE8A91}" srcOrd="1" destOrd="0" presId="urn:microsoft.com/office/officeart/2005/8/layout/hProcess11"/>
    <dgm:cxn modelId="{E4D8542A-8C43-4BB4-B1C1-D848A6B76A76}" type="presParOf" srcId="{987F0AA6-FB77-48C1-9CA3-8C1527D0D9B6}" destId="{29730B6F-BE21-4BBB-AF6F-1BF972D8F954}" srcOrd="2" destOrd="0" presId="urn:microsoft.com/office/officeart/2005/8/layout/hProcess11"/>
    <dgm:cxn modelId="{8F36FE17-0EAE-4911-AEC8-F99621131B86}" type="presParOf" srcId="{29730B6F-BE21-4BBB-AF6F-1BF972D8F954}" destId="{B3AC55C0-BB48-43C3-BFF7-13C7AFDE3D5B}" srcOrd="0" destOrd="0" presId="urn:microsoft.com/office/officeart/2005/8/layout/hProcess11"/>
    <dgm:cxn modelId="{8A052911-98AC-4E44-82B1-66FC75B2D4B7}" type="presParOf" srcId="{29730B6F-BE21-4BBB-AF6F-1BF972D8F954}" destId="{BBCC3053-64C3-46A6-97F5-7659C8AD683F}" srcOrd="1" destOrd="0" presId="urn:microsoft.com/office/officeart/2005/8/layout/hProcess11"/>
    <dgm:cxn modelId="{A58A95FF-0986-4B56-93DC-7438D6F8EB0F}" type="presParOf" srcId="{29730B6F-BE21-4BBB-AF6F-1BF972D8F954}" destId="{7CFB966A-D77E-4926-A21F-F6CAC7EA1604}" srcOrd="2" destOrd="0" presId="urn:microsoft.com/office/officeart/2005/8/layout/hProcess11"/>
    <dgm:cxn modelId="{279760BD-8D4A-47E1-B71D-3F96FA7FD556}" type="presParOf" srcId="{987F0AA6-FB77-48C1-9CA3-8C1527D0D9B6}" destId="{C958E248-76F8-46CD-98B4-D02E4955D281}" srcOrd="3" destOrd="0" presId="urn:microsoft.com/office/officeart/2005/8/layout/hProcess11"/>
    <dgm:cxn modelId="{848983AE-BC55-4BB0-89DB-642E0003AC46}" type="presParOf" srcId="{987F0AA6-FB77-48C1-9CA3-8C1527D0D9B6}" destId="{3A4A97D9-1CD1-447B-99A5-242C0254516A}" srcOrd="4" destOrd="0" presId="urn:microsoft.com/office/officeart/2005/8/layout/hProcess11"/>
    <dgm:cxn modelId="{7CA817DF-B4A4-47D3-9708-F272871F491F}" type="presParOf" srcId="{3A4A97D9-1CD1-447B-99A5-242C0254516A}" destId="{B437AFB7-60D0-444B-A788-AFB232DBF22B}" srcOrd="0" destOrd="0" presId="urn:microsoft.com/office/officeart/2005/8/layout/hProcess11"/>
    <dgm:cxn modelId="{3F727B34-6C0E-4280-96F1-2E0B361D32CC}" type="presParOf" srcId="{3A4A97D9-1CD1-447B-99A5-242C0254516A}" destId="{31CE99FF-F61B-492B-92AD-278937B70D07}" srcOrd="1" destOrd="0" presId="urn:microsoft.com/office/officeart/2005/8/layout/hProcess11"/>
    <dgm:cxn modelId="{6A46AD8E-00F0-44A8-BEC9-ABABA0153F1C}" type="presParOf" srcId="{3A4A97D9-1CD1-447B-99A5-242C0254516A}" destId="{BD8264F5-DFCF-495E-83EA-EC5F9BC8FFB0}" srcOrd="2" destOrd="0" presId="urn:microsoft.com/office/officeart/2005/8/layout/hProcess11"/>
    <dgm:cxn modelId="{62E6549C-CF3F-4DB0-A89B-F03FEE254B4D}" type="presParOf" srcId="{987F0AA6-FB77-48C1-9CA3-8C1527D0D9B6}" destId="{61C024E4-FADF-4864-BC71-C672C0BBE9B4}" srcOrd="5" destOrd="0" presId="urn:microsoft.com/office/officeart/2005/8/layout/hProcess11"/>
    <dgm:cxn modelId="{7E10CE9A-7847-4A73-BF79-55543780984A}" type="presParOf" srcId="{987F0AA6-FB77-48C1-9CA3-8C1527D0D9B6}" destId="{268A3F63-7A15-457E-898F-711C78605834}" srcOrd="6" destOrd="0" presId="urn:microsoft.com/office/officeart/2005/8/layout/hProcess11"/>
    <dgm:cxn modelId="{6636CB4A-E399-4036-8A50-4FDE9323A357}" type="presParOf" srcId="{268A3F63-7A15-457E-898F-711C78605834}" destId="{F8199206-C78E-4397-B19F-2592B9C11B24}" srcOrd="0" destOrd="0" presId="urn:microsoft.com/office/officeart/2005/8/layout/hProcess11"/>
    <dgm:cxn modelId="{4CE9FFC6-4B33-41A6-9BFD-84E143B68FE8}" type="presParOf" srcId="{268A3F63-7A15-457E-898F-711C78605834}" destId="{64F593A6-E4BA-4BE5-BF28-D5E5C34083F6}" srcOrd="1" destOrd="0" presId="urn:microsoft.com/office/officeart/2005/8/layout/hProcess11"/>
    <dgm:cxn modelId="{DBF8A2EA-CD5C-48D0-B9B9-BB89CA0E5F6A}" type="presParOf" srcId="{268A3F63-7A15-457E-898F-711C78605834}" destId="{1679D6B3-AAB6-4157-9920-FAF4917C6FFC}" srcOrd="2" destOrd="0" presId="urn:microsoft.com/office/officeart/2005/8/layout/hProcess11"/>
    <dgm:cxn modelId="{0C2D5C1C-B670-470B-8220-FDF8856F2B81}" type="presParOf" srcId="{987F0AA6-FB77-48C1-9CA3-8C1527D0D9B6}" destId="{7676C0B3-8E91-4A95-802C-4EDAECA733E1}" srcOrd="7" destOrd="0" presId="urn:microsoft.com/office/officeart/2005/8/layout/hProcess11"/>
    <dgm:cxn modelId="{7BBADEF7-59AF-4D67-A7EF-781A6914808E}" type="presParOf" srcId="{987F0AA6-FB77-48C1-9CA3-8C1527D0D9B6}" destId="{3C7BBE9B-296A-49A9-AC94-3574B3229C67}" srcOrd="8" destOrd="0" presId="urn:microsoft.com/office/officeart/2005/8/layout/hProcess11"/>
    <dgm:cxn modelId="{4AD216C6-0430-4191-BBF3-B66A5E1F204E}" type="presParOf" srcId="{3C7BBE9B-296A-49A9-AC94-3574B3229C67}" destId="{F8648B50-927D-4D1C-BA1B-4B50EFC8D2F4}" srcOrd="0" destOrd="0" presId="urn:microsoft.com/office/officeart/2005/8/layout/hProcess11"/>
    <dgm:cxn modelId="{505C7090-1038-493F-BD3E-362175CD29A0}" type="presParOf" srcId="{3C7BBE9B-296A-49A9-AC94-3574B3229C67}" destId="{E14A1EE4-671F-4392-A9E7-AD58D6D9D7D2}" srcOrd="1" destOrd="0" presId="urn:microsoft.com/office/officeart/2005/8/layout/hProcess11"/>
    <dgm:cxn modelId="{48BE4E0F-2DCC-4F8A-8B2E-89BAA4C00E57}" type="presParOf" srcId="{3C7BBE9B-296A-49A9-AC94-3574B3229C67}" destId="{D8CCA50B-BE4F-457B-8DA9-C56259B723B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435DB-74C6-46C9-B90F-B3D82AA5951E}" type="doc">
      <dgm:prSet loTypeId="urn:microsoft.com/office/officeart/2005/8/layout/orgChart1" loCatId="hierarchy" qsTypeId="urn:microsoft.com/office/officeart/2005/8/quickstyle/simple1" qsCatId="simple" csTypeId="urn:microsoft.com/office/officeart/2005/8/colors/accent5_1" csCatId="accent5" phldr="1"/>
      <dgm:spPr/>
      <dgm:t>
        <a:bodyPr/>
        <a:lstStyle/>
        <a:p>
          <a:endParaRPr lang="en-US"/>
        </a:p>
      </dgm:t>
    </dgm:pt>
    <dgm:pt modelId="{BD25A584-7949-4235-9BB9-BAA88A3BDF9E}">
      <dgm:prSet phldrT="[Text]"/>
      <dgm:spPr>
        <a:solidFill>
          <a:srgbClr val="FFCD00"/>
        </a:solidFill>
      </dgm:spPr>
      <dgm:t>
        <a:bodyPr/>
        <a:lstStyle/>
        <a:p>
          <a:r>
            <a:rPr lang="en-US" dirty="0">
              <a:solidFill>
                <a:schemeClr val="accent6">
                  <a:lumMod val="10000"/>
                </a:schemeClr>
              </a:solidFill>
            </a:rPr>
            <a:t>Sexual Harassment</a:t>
          </a:r>
        </a:p>
      </dgm:t>
    </dgm:pt>
    <dgm:pt modelId="{230EA3D9-A5A3-44D6-AFF7-E928B95B2692}" type="parTrans" cxnId="{96C323C8-5326-41A0-A306-EE5B3547D2B3}">
      <dgm:prSet/>
      <dgm:spPr/>
      <dgm:t>
        <a:bodyPr/>
        <a:lstStyle/>
        <a:p>
          <a:endParaRPr lang="en-US"/>
        </a:p>
      </dgm:t>
    </dgm:pt>
    <dgm:pt modelId="{7CD18CF0-28B4-4C21-BBD9-6123646C7823}" type="sibTrans" cxnId="{96C323C8-5326-41A0-A306-EE5B3547D2B3}">
      <dgm:prSet/>
      <dgm:spPr/>
      <dgm:t>
        <a:bodyPr/>
        <a:lstStyle/>
        <a:p>
          <a:endParaRPr lang="en-US"/>
        </a:p>
      </dgm:t>
    </dgm:pt>
    <dgm:pt modelId="{4C44D67D-56F7-4323-8777-D71B8052609A}">
      <dgm:prSet phldrT="[Text]"/>
      <dgm:spPr/>
      <dgm:t>
        <a:bodyPr/>
        <a:lstStyle/>
        <a:p>
          <a:r>
            <a:rPr lang="en-US" dirty="0">
              <a:solidFill>
                <a:schemeClr val="accent6">
                  <a:lumMod val="10000"/>
                </a:schemeClr>
              </a:solidFill>
            </a:rPr>
            <a:t>Sexual Assault</a:t>
          </a:r>
        </a:p>
      </dgm:t>
    </dgm:pt>
    <dgm:pt modelId="{B16907E7-55E6-45F1-93D6-6EEA80800915}" type="parTrans" cxnId="{43FAB4F8-0603-48A8-88B1-27C83D49EEB1}">
      <dgm:prSet/>
      <dgm:spPr/>
      <dgm:t>
        <a:bodyPr/>
        <a:lstStyle/>
        <a:p>
          <a:endParaRPr lang="en-US"/>
        </a:p>
      </dgm:t>
    </dgm:pt>
    <dgm:pt modelId="{73E38FC2-1328-46FD-BC29-43D66C95A486}" type="sibTrans" cxnId="{43FAB4F8-0603-48A8-88B1-27C83D49EEB1}">
      <dgm:prSet/>
      <dgm:spPr/>
      <dgm:t>
        <a:bodyPr/>
        <a:lstStyle/>
        <a:p>
          <a:endParaRPr lang="en-US"/>
        </a:p>
      </dgm:t>
    </dgm:pt>
    <dgm:pt modelId="{6FCD9897-16CD-4A47-9690-DAFD5902AA5C}">
      <dgm:prSet phldrT="[Text]"/>
      <dgm:spPr/>
      <dgm:t>
        <a:bodyPr/>
        <a:lstStyle/>
        <a:p>
          <a:r>
            <a:rPr lang="en-US" dirty="0">
              <a:solidFill>
                <a:schemeClr val="accent6">
                  <a:lumMod val="10000"/>
                </a:schemeClr>
              </a:solidFill>
            </a:rPr>
            <a:t>Stalking</a:t>
          </a:r>
        </a:p>
      </dgm:t>
    </dgm:pt>
    <dgm:pt modelId="{79B53546-55B0-491C-AB79-897DB7B9D328}" type="parTrans" cxnId="{DAF59BFD-A54E-4081-B29A-D8D3023D7B2A}">
      <dgm:prSet/>
      <dgm:spPr/>
      <dgm:t>
        <a:bodyPr/>
        <a:lstStyle/>
        <a:p>
          <a:endParaRPr lang="en-US"/>
        </a:p>
      </dgm:t>
    </dgm:pt>
    <dgm:pt modelId="{5F3EEDC1-41FC-4E7F-8352-E12CAE06BB06}" type="sibTrans" cxnId="{DAF59BFD-A54E-4081-B29A-D8D3023D7B2A}">
      <dgm:prSet/>
      <dgm:spPr/>
      <dgm:t>
        <a:bodyPr/>
        <a:lstStyle/>
        <a:p>
          <a:endParaRPr lang="en-US"/>
        </a:p>
      </dgm:t>
    </dgm:pt>
    <dgm:pt modelId="{3ADB662E-D3EB-4D6C-9DD2-A91ADA5CFC27}">
      <dgm:prSet phldrT="[Text]"/>
      <dgm:spPr/>
      <dgm:t>
        <a:bodyPr/>
        <a:lstStyle/>
        <a:p>
          <a:r>
            <a:rPr lang="en-US" dirty="0">
              <a:solidFill>
                <a:schemeClr val="accent6">
                  <a:lumMod val="10000"/>
                </a:schemeClr>
              </a:solidFill>
            </a:rPr>
            <a:t>Relationship Violence</a:t>
          </a:r>
        </a:p>
      </dgm:t>
    </dgm:pt>
    <dgm:pt modelId="{97FE854B-38D7-4500-B8EE-8534D0AF65FA}" type="parTrans" cxnId="{4A2E6927-8342-4103-80A9-B84A6A19764C}">
      <dgm:prSet/>
      <dgm:spPr/>
      <dgm:t>
        <a:bodyPr/>
        <a:lstStyle/>
        <a:p>
          <a:endParaRPr lang="en-US"/>
        </a:p>
      </dgm:t>
    </dgm:pt>
    <dgm:pt modelId="{62E2D002-C570-4E62-BAA9-15F3E9D6C1B4}" type="sibTrans" cxnId="{4A2E6927-8342-4103-80A9-B84A6A19764C}">
      <dgm:prSet/>
      <dgm:spPr/>
      <dgm:t>
        <a:bodyPr/>
        <a:lstStyle/>
        <a:p>
          <a:endParaRPr lang="en-US"/>
        </a:p>
      </dgm:t>
    </dgm:pt>
    <dgm:pt modelId="{D9C2D05A-0E9C-402F-9BD1-C724262C00A1}" type="pres">
      <dgm:prSet presAssocID="{360435DB-74C6-46C9-B90F-B3D82AA5951E}" presName="hierChild1" presStyleCnt="0">
        <dgm:presLayoutVars>
          <dgm:orgChart val="1"/>
          <dgm:chPref val="1"/>
          <dgm:dir/>
          <dgm:animOne val="branch"/>
          <dgm:animLvl val="lvl"/>
          <dgm:resizeHandles/>
        </dgm:presLayoutVars>
      </dgm:prSet>
      <dgm:spPr/>
    </dgm:pt>
    <dgm:pt modelId="{FBA299EF-AF15-40A8-A793-E759CAD41CBB}" type="pres">
      <dgm:prSet presAssocID="{BD25A584-7949-4235-9BB9-BAA88A3BDF9E}" presName="hierRoot1" presStyleCnt="0">
        <dgm:presLayoutVars>
          <dgm:hierBranch val="init"/>
        </dgm:presLayoutVars>
      </dgm:prSet>
      <dgm:spPr/>
    </dgm:pt>
    <dgm:pt modelId="{C1E7B814-8349-4799-848C-D3E4FB9DAD14}" type="pres">
      <dgm:prSet presAssocID="{BD25A584-7949-4235-9BB9-BAA88A3BDF9E}" presName="rootComposite1" presStyleCnt="0"/>
      <dgm:spPr/>
    </dgm:pt>
    <dgm:pt modelId="{89A3A345-82B0-49FA-A084-9E040AF9D927}" type="pres">
      <dgm:prSet presAssocID="{BD25A584-7949-4235-9BB9-BAA88A3BDF9E}" presName="rootText1" presStyleLbl="node0" presStyleIdx="0" presStyleCnt="1">
        <dgm:presLayoutVars>
          <dgm:chPref val="3"/>
        </dgm:presLayoutVars>
      </dgm:prSet>
      <dgm:spPr/>
    </dgm:pt>
    <dgm:pt modelId="{E97E1503-FC17-40A9-A29D-21146A5D8C48}" type="pres">
      <dgm:prSet presAssocID="{BD25A584-7949-4235-9BB9-BAA88A3BDF9E}" presName="rootConnector1" presStyleLbl="node1" presStyleIdx="0" presStyleCnt="0"/>
      <dgm:spPr/>
    </dgm:pt>
    <dgm:pt modelId="{E8DF3981-7671-4881-8AF2-D5759A3121EE}" type="pres">
      <dgm:prSet presAssocID="{BD25A584-7949-4235-9BB9-BAA88A3BDF9E}" presName="hierChild2" presStyleCnt="0"/>
      <dgm:spPr/>
    </dgm:pt>
    <dgm:pt modelId="{15FEFD36-0010-42EC-91D3-941BE7484043}" type="pres">
      <dgm:prSet presAssocID="{B16907E7-55E6-45F1-93D6-6EEA80800915}" presName="Name37" presStyleLbl="parChTrans1D2" presStyleIdx="0" presStyleCnt="3"/>
      <dgm:spPr/>
    </dgm:pt>
    <dgm:pt modelId="{97CD5F90-A641-4F48-99E5-8CAF18C4901A}" type="pres">
      <dgm:prSet presAssocID="{4C44D67D-56F7-4323-8777-D71B8052609A}" presName="hierRoot2" presStyleCnt="0">
        <dgm:presLayoutVars>
          <dgm:hierBranch val="init"/>
        </dgm:presLayoutVars>
      </dgm:prSet>
      <dgm:spPr/>
    </dgm:pt>
    <dgm:pt modelId="{08909EBD-767B-4252-9ACC-6082122AE09D}" type="pres">
      <dgm:prSet presAssocID="{4C44D67D-56F7-4323-8777-D71B8052609A}" presName="rootComposite" presStyleCnt="0"/>
      <dgm:spPr/>
    </dgm:pt>
    <dgm:pt modelId="{B1AAC26D-1BF4-43D7-B991-7E358AEAC970}" type="pres">
      <dgm:prSet presAssocID="{4C44D67D-56F7-4323-8777-D71B8052609A}" presName="rootText" presStyleLbl="node2" presStyleIdx="0" presStyleCnt="3">
        <dgm:presLayoutVars>
          <dgm:chPref val="3"/>
        </dgm:presLayoutVars>
      </dgm:prSet>
      <dgm:spPr/>
    </dgm:pt>
    <dgm:pt modelId="{5AD32B93-0859-4493-8663-3FBCFBCDC42A}" type="pres">
      <dgm:prSet presAssocID="{4C44D67D-56F7-4323-8777-D71B8052609A}" presName="rootConnector" presStyleLbl="node2" presStyleIdx="0" presStyleCnt="3"/>
      <dgm:spPr/>
    </dgm:pt>
    <dgm:pt modelId="{5E76A7F0-8295-4E21-A88D-B17A62DF93D7}" type="pres">
      <dgm:prSet presAssocID="{4C44D67D-56F7-4323-8777-D71B8052609A}" presName="hierChild4" presStyleCnt="0"/>
      <dgm:spPr/>
    </dgm:pt>
    <dgm:pt modelId="{89518321-3148-4495-97B0-C359B49E360F}" type="pres">
      <dgm:prSet presAssocID="{4C44D67D-56F7-4323-8777-D71B8052609A}" presName="hierChild5" presStyleCnt="0"/>
      <dgm:spPr/>
    </dgm:pt>
    <dgm:pt modelId="{6C11A060-4DD6-41A3-8A28-8850E857B8E6}" type="pres">
      <dgm:prSet presAssocID="{79B53546-55B0-491C-AB79-897DB7B9D328}" presName="Name37" presStyleLbl="parChTrans1D2" presStyleIdx="1" presStyleCnt="3"/>
      <dgm:spPr/>
    </dgm:pt>
    <dgm:pt modelId="{7A61246C-0DEE-4470-8DDE-A6F9FB3A188A}" type="pres">
      <dgm:prSet presAssocID="{6FCD9897-16CD-4A47-9690-DAFD5902AA5C}" presName="hierRoot2" presStyleCnt="0">
        <dgm:presLayoutVars>
          <dgm:hierBranch val="init"/>
        </dgm:presLayoutVars>
      </dgm:prSet>
      <dgm:spPr/>
    </dgm:pt>
    <dgm:pt modelId="{DE5421C0-F930-4827-84CA-3D87D6596B48}" type="pres">
      <dgm:prSet presAssocID="{6FCD9897-16CD-4A47-9690-DAFD5902AA5C}" presName="rootComposite" presStyleCnt="0"/>
      <dgm:spPr/>
    </dgm:pt>
    <dgm:pt modelId="{9415EA4A-AFE9-450B-8252-AB21CC3A93FA}" type="pres">
      <dgm:prSet presAssocID="{6FCD9897-16CD-4A47-9690-DAFD5902AA5C}" presName="rootText" presStyleLbl="node2" presStyleIdx="1" presStyleCnt="3">
        <dgm:presLayoutVars>
          <dgm:chPref val="3"/>
        </dgm:presLayoutVars>
      </dgm:prSet>
      <dgm:spPr/>
    </dgm:pt>
    <dgm:pt modelId="{574E2A87-A75C-467F-819D-018012C03964}" type="pres">
      <dgm:prSet presAssocID="{6FCD9897-16CD-4A47-9690-DAFD5902AA5C}" presName="rootConnector" presStyleLbl="node2" presStyleIdx="1" presStyleCnt="3"/>
      <dgm:spPr/>
    </dgm:pt>
    <dgm:pt modelId="{8C159249-5A91-44E1-AB22-3DA6E2192EF8}" type="pres">
      <dgm:prSet presAssocID="{6FCD9897-16CD-4A47-9690-DAFD5902AA5C}" presName="hierChild4" presStyleCnt="0"/>
      <dgm:spPr/>
    </dgm:pt>
    <dgm:pt modelId="{82F30C0C-421B-4999-B7DC-71C8DFEFC0D7}" type="pres">
      <dgm:prSet presAssocID="{6FCD9897-16CD-4A47-9690-DAFD5902AA5C}" presName="hierChild5" presStyleCnt="0"/>
      <dgm:spPr/>
    </dgm:pt>
    <dgm:pt modelId="{294B200C-4B20-42D8-963C-8527C0BB7902}" type="pres">
      <dgm:prSet presAssocID="{97FE854B-38D7-4500-B8EE-8534D0AF65FA}" presName="Name37" presStyleLbl="parChTrans1D2" presStyleIdx="2" presStyleCnt="3"/>
      <dgm:spPr/>
    </dgm:pt>
    <dgm:pt modelId="{5DE46CFC-53E9-4022-85B6-E474795B2884}" type="pres">
      <dgm:prSet presAssocID="{3ADB662E-D3EB-4D6C-9DD2-A91ADA5CFC27}" presName="hierRoot2" presStyleCnt="0">
        <dgm:presLayoutVars>
          <dgm:hierBranch val="init"/>
        </dgm:presLayoutVars>
      </dgm:prSet>
      <dgm:spPr/>
    </dgm:pt>
    <dgm:pt modelId="{52B48CD7-83F9-417E-A0CB-056E57B3058F}" type="pres">
      <dgm:prSet presAssocID="{3ADB662E-D3EB-4D6C-9DD2-A91ADA5CFC27}" presName="rootComposite" presStyleCnt="0"/>
      <dgm:spPr/>
    </dgm:pt>
    <dgm:pt modelId="{4038097C-2873-4F26-81C3-09997CFE2E56}" type="pres">
      <dgm:prSet presAssocID="{3ADB662E-D3EB-4D6C-9DD2-A91ADA5CFC27}" presName="rootText" presStyleLbl="node2" presStyleIdx="2" presStyleCnt="3">
        <dgm:presLayoutVars>
          <dgm:chPref val="3"/>
        </dgm:presLayoutVars>
      </dgm:prSet>
      <dgm:spPr/>
    </dgm:pt>
    <dgm:pt modelId="{85013208-867D-44D9-8AA6-48CFB49C20F7}" type="pres">
      <dgm:prSet presAssocID="{3ADB662E-D3EB-4D6C-9DD2-A91ADA5CFC27}" presName="rootConnector" presStyleLbl="node2" presStyleIdx="2" presStyleCnt="3"/>
      <dgm:spPr/>
    </dgm:pt>
    <dgm:pt modelId="{6A7120E0-E379-469B-92F8-1E62FBF24FEF}" type="pres">
      <dgm:prSet presAssocID="{3ADB662E-D3EB-4D6C-9DD2-A91ADA5CFC27}" presName="hierChild4" presStyleCnt="0"/>
      <dgm:spPr/>
    </dgm:pt>
    <dgm:pt modelId="{F06EA455-DE23-4537-A603-32927B9ABEE5}" type="pres">
      <dgm:prSet presAssocID="{3ADB662E-D3EB-4D6C-9DD2-A91ADA5CFC27}" presName="hierChild5" presStyleCnt="0"/>
      <dgm:spPr/>
    </dgm:pt>
    <dgm:pt modelId="{9773C967-6050-4047-A302-8461D43F1559}" type="pres">
      <dgm:prSet presAssocID="{BD25A584-7949-4235-9BB9-BAA88A3BDF9E}" presName="hierChild3" presStyleCnt="0"/>
      <dgm:spPr/>
    </dgm:pt>
  </dgm:ptLst>
  <dgm:cxnLst>
    <dgm:cxn modelId="{D1757803-1FEE-48D3-9445-8CCD2B093977}" type="presOf" srcId="{3ADB662E-D3EB-4D6C-9DD2-A91ADA5CFC27}" destId="{4038097C-2873-4F26-81C3-09997CFE2E56}" srcOrd="0" destOrd="0" presId="urn:microsoft.com/office/officeart/2005/8/layout/orgChart1"/>
    <dgm:cxn modelId="{C6A7C720-B767-49E2-831B-A5E8CCD6BE9D}" type="presOf" srcId="{3ADB662E-D3EB-4D6C-9DD2-A91ADA5CFC27}" destId="{85013208-867D-44D9-8AA6-48CFB49C20F7}" srcOrd="1" destOrd="0" presId="urn:microsoft.com/office/officeart/2005/8/layout/orgChart1"/>
    <dgm:cxn modelId="{780FEA22-314A-4650-80E4-9369E9D6867A}" type="presOf" srcId="{79B53546-55B0-491C-AB79-897DB7B9D328}" destId="{6C11A060-4DD6-41A3-8A28-8850E857B8E6}" srcOrd="0" destOrd="0" presId="urn:microsoft.com/office/officeart/2005/8/layout/orgChart1"/>
    <dgm:cxn modelId="{4A2E6927-8342-4103-80A9-B84A6A19764C}" srcId="{BD25A584-7949-4235-9BB9-BAA88A3BDF9E}" destId="{3ADB662E-D3EB-4D6C-9DD2-A91ADA5CFC27}" srcOrd="2" destOrd="0" parTransId="{97FE854B-38D7-4500-B8EE-8534D0AF65FA}" sibTransId="{62E2D002-C570-4E62-BAA9-15F3E9D6C1B4}"/>
    <dgm:cxn modelId="{6990F939-F623-4FF2-8A5D-3B7DF5FEC2C6}" type="presOf" srcId="{BD25A584-7949-4235-9BB9-BAA88A3BDF9E}" destId="{E97E1503-FC17-40A9-A29D-21146A5D8C48}" srcOrd="1" destOrd="0" presId="urn:microsoft.com/office/officeart/2005/8/layout/orgChart1"/>
    <dgm:cxn modelId="{A7AB9273-1F0D-4E28-8857-33AC97F65018}" type="presOf" srcId="{6FCD9897-16CD-4A47-9690-DAFD5902AA5C}" destId="{574E2A87-A75C-467F-819D-018012C03964}" srcOrd="1" destOrd="0" presId="urn:microsoft.com/office/officeart/2005/8/layout/orgChart1"/>
    <dgm:cxn modelId="{8F017C7F-C16C-48EF-9B91-E2C90E10F77F}" type="presOf" srcId="{B16907E7-55E6-45F1-93D6-6EEA80800915}" destId="{15FEFD36-0010-42EC-91D3-941BE7484043}" srcOrd="0" destOrd="0" presId="urn:microsoft.com/office/officeart/2005/8/layout/orgChart1"/>
    <dgm:cxn modelId="{65E5E0A0-38FB-4C9E-B1D3-D524BE24F11B}" type="presOf" srcId="{360435DB-74C6-46C9-B90F-B3D82AA5951E}" destId="{D9C2D05A-0E9C-402F-9BD1-C724262C00A1}" srcOrd="0" destOrd="0" presId="urn:microsoft.com/office/officeart/2005/8/layout/orgChart1"/>
    <dgm:cxn modelId="{68F046B2-AF0A-4A03-B173-84F9BBAAA5F0}" type="presOf" srcId="{BD25A584-7949-4235-9BB9-BAA88A3BDF9E}" destId="{89A3A345-82B0-49FA-A084-9E040AF9D927}" srcOrd="0" destOrd="0" presId="urn:microsoft.com/office/officeart/2005/8/layout/orgChart1"/>
    <dgm:cxn modelId="{96C323C8-5326-41A0-A306-EE5B3547D2B3}" srcId="{360435DB-74C6-46C9-B90F-B3D82AA5951E}" destId="{BD25A584-7949-4235-9BB9-BAA88A3BDF9E}" srcOrd="0" destOrd="0" parTransId="{230EA3D9-A5A3-44D6-AFF7-E928B95B2692}" sibTransId="{7CD18CF0-28B4-4C21-BBD9-6123646C7823}"/>
    <dgm:cxn modelId="{27465BDC-C7F9-4F97-844D-6992DB8C4064}" type="presOf" srcId="{4C44D67D-56F7-4323-8777-D71B8052609A}" destId="{B1AAC26D-1BF4-43D7-B991-7E358AEAC970}" srcOrd="0" destOrd="0" presId="urn:microsoft.com/office/officeart/2005/8/layout/orgChart1"/>
    <dgm:cxn modelId="{F07997F6-2FC5-4C06-ADF1-93C57910CA80}" type="presOf" srcId="{6FCD9897-16CD-4A47-9690-DAFD5902AA5C}" destId="{9415EA4A-AFE9-450B-8252-AB21CC3A93FA}" srcOrd="0" destOrd="0" presId="urn:microsoft.com/office/officeart/2005/8/layout/orgChart1"/>
    <dgm:cxn modelId="{0ECE60F8-11F7-424B-8302-0C78CB4CCB02}" type="presOf" srcId="{4C44D67D-56F7-4323-8777-D71B8052609A}" destId="{5AD32B93-0859-4493-8663-3FBCFBCDC42A}" srcOrd="1" destOrd="0" presId="urn:microsoft.com/office/officeart/2005/8/layout/orgChart1"/>
    <dgm:cxn modelId="{43FAB4F8-0603-48A8-88B1-27C83D49EEB1}" srcId="{BD25A584-7949-4235-9BB9-BAA88A3BDF9E}" destId="{4C44D67D-56F7-4323-8777-D71B8052609A}" srcOrd="0" destOrd="0" parTransId="{B16907E7-55E6-45F1-93D6-6EEA80800915}" sibTransId="{73E38FC2-1328-46FD-BC29-43D66C95A486}"/>
    <dgm:cxn modelId="{DAF59BFD-A54E-4081-B29A-D8D3023D7B2A}" srcId="{BD25A584-7949-4235-9BB9-BAA88A3BDF9E}" destId="{6FCD9897-16CD-4A47-9690-DAFD5902AA5C}" srcOrd="1" destOrd="0" parTransId="{79B53546-55B0-491C-AB79-897DB7B9D328}" sibTransId="{5F3EEDC1-41FC-4E7F-8352-E12CAE06BB06}"/>
    <dgm:cxn modelId="{6C15F7FE-2684-4034-B14F-9CBFF069C38C}" type="presOf" srcId="{97FE854B-38D7-4500-B8EE-8534D0AF65FA}" destId="{294B200C-4B20-42D8-963C-8527C0BB7902}" srcOrd="0" destOrd="0" presId="urn:microsoft.com/office/officeart/2005/8/layout/orgChart1"/>
    <dgm:cxn modelId="{00081932-C091-461A-9180-BD80184E9A4A}" type="presParOf" srcId="{D9C2D05A-0E9C-402F-9BD1-C724262C00A1}" destId="{FBA299EF-AF15-40A8-A793-E759CAD41CBB}" srcOrd="0" destOrd="0" presId="urn:microsoft.com/office/officeart/2005/8/layout/orgChart1"/>
    <dgm:cxn modelId="{54E84393-294E-47D0-8DEC-CDF531EDAA15}" type="presParOf" srcId="{FBA299EF-AF15-40A8-A793-E759CAD41CBB}" destId="{C1E7B814-8349-4799-848C-D3E4FB9DAD14}" srcOrd="0" destOrd="0" presId="urn:microsoft.com/office/officeart/2005/8/layout/orgChart1"/>
    <dgm:cxn modelId="{7277D17F-C3AE-4291-A626-D49C1A01A7BD}" type="presParOf" srcId="{C1E7B814-8349-4799-848C-D3E4FB9DAD14}" destId="{89A3A345-82B0-49FA-A084-9E040AF9D927}" srcOrd="0" destOrd="0" presId="urn:microsoft.com/office/officeart/2005/8/layout/orgChart1"/>
    <dgm:cxn modelId="{E91371DD-5230-4C38-A50A-7CC829087059}" type="presParOf" srcId="{C1E7B814-8349-4799-848C-D3E4FB9DAD14}" destId="{E97E1503-FC17-40A9-A29D-21146A5D8C48}" srcOrd="1" destOrd="0" presId="urn:microsoft.com/office/officeart/2005/8/layout/orgChart1"/>
    <dgm:cxn modelId="{6E3AFDF6-2993-46AB-9E66-DDAB91CE8D60}" type="presParOf" srcId="{FBA299EF-AF15-40A8-A793-E759CAD41CBB}" destId="{E8DF3981-7671-4881-8AF2-D5759A3121EE}" srcOrd="1" destOrd="0" presId="urn:microsoft.com/office/officeart/2005/8/layout/orgChart1"/>
    <dgm:cxn modelId="{605265F7-C30E-4A75-B23F-C46253A59E3F}" type="presParOf" srcId="{E8DF3981-7671-4881-8AF2-D5759A3121EE}" destId="{15FEFD36-0010-42EC-91D3-941BE7484043}" srcOrd="0" destOrd="0" presId="urn:microsoft.com/office/officeart/2005/8/layout/orgChart1"/>
    <dgm:cxn modelId="{F5CA6C48-9A29-4322-8851-9186BEA71FDE}" type="presParOf" srcId="{E8DF3981-7671-4881-8AF2-D5759A3121EE}" destId="{97CD5F90-A641-4F48-99E5-8CAF18C4901A}" srcOrd="1" destOrd="0" presId="urn:microsoft.com/office/officeart/2005/8/layout/orgChart1"/>
    <dgm:cxn modelId="{FDFB659A-6AB8-4FA5-9004-6F1F3A605DE2}" type="presParOf" srcId="{97CD5F90-A641-4F48-99E5-8CAF18C4901A}" destId="{08909EBD-767B-4252-9ACC-6082122AE09D}" srcOrd="0" destOrd="0" presId="urn:microsoft.com/office/officeart/2005/8/layout/orgChart1"/>
    <dgm:cxn modelId="{C0EEC579-C0C1-4CE2-BE56-0E79E8AB61FB}" type="presParOf" srcId="{08909EBD-767B-4252-9ACC-6082122AE09D}" destId="{B1AAC26D-1BF4-43D7-B991-7E358AEAC970}" srcOrd="0" destOrd="0" presId="urn:microsoft.com/office/officeart/2005/8/layout/orgChart1"/>
    <dgm:cxn modelId="{CCA06572-FF39-414E-AF07-07B8CE7B1413}" type="presParOf" srcId="{08909EBD-767B-4252-9ACC-6082122AE09D}" destId="{5AD32B93-0859-4493-8663-3FBCFBCDC42A}" srcOrd="1" destOrd="0" presId="urn:microsoft.com/office/officeart/2005/8/layout/orgChart1"/>
    <dgm:cxn modelId="{19139750-E79F-4F09-8E6B-D7FE93E27471}" type="presParOf" srcId="{97CD5F90-A641-4F48-99E5-8CAF18C4901A}" destId="{5E76A7F0-8295-4E21-A88D-B17A62DF93D7}" srcOrd="1" destOrd="0" presId="urn:microsoft.com/office/officeart/2005/8/layout/orgChart1"/>
    <dgm:cxn modelId="{19E37C82-78C5-45ED-B7C8-F4DAEF14B51F}" type="presParOf" srcId="{97CD5F90-A641-4F48-99E5-8CAF18C4901A}" destId="{89518321-3148-4495-97B0-C359B49E360F}" srcOrd="2" destOrd="0" presId="urn:microsoft.com/office/officeart/2005/8/layout/orgChart1"/>
    <dgm:cxn modelId="{5CC0B819-0DB6-4B33-8267-081D4807D02E}" type="presParOf" srcId="{E8DF3981-7671-4881-8AF2-D5759A3121EE}" destId="{6C11A060-4DD6-41A3-8A28-8850E857B8E6}" srcOrd="2" destOrd="0" presId="urn:microsoft.com/office/officeart/2005/8/layout/orgChart1"/>
    <dgm:cxn modelId="{4EA91193-0096-4AAA-AFFB-C370D6AFEDFC}" type="presParOf" srcId="{E8DF3981-7671-4881-8AF2-D5759A3121EE}" destId="{7A61246C-0DEE-4470-8DDE-A6F9FB3A188A}" srcOrd="3" destOrd="0" presId="urn:microsoft.com/office/officeart/2005/8/layout/orgChart1"/>
    <dgm:cxn modelId="{D80E006E-36B8-490D-8990-F246C6B6DE0B}" type="presParOf" srcId="{7A61246C-0DEE-4470-8DDE-A6F9FB3A188A}" destId="{DE5421C0-F930-4827-84CA-3D87D6596B48}" srcOrd="0" destOrd="0" presId="urn:microsoft.com/office/officeart/2005/8/layout/orgChart1"/>
    <dgm:cxn modelId="{2185092A-76B7-4437-9E23-57DB3D15B0B4}" type="presParOf" srcId="{DE5421C0-F930-4827-84CA-3D87D6596B48}" destId="{9415EA4A-AFE9-450B-8252-AB21CC3A93FA}" srcOrd="0" destOrd="0" presId="urn:microsoft.com/office/officeart/2005/8/layout/orgChart1"/>
    <dgm:cxn modelId="{E058E15B-9052-47BB-ABFB-48793C636124}" type="presParOf" srcId="{DE5421C0-F930-4827-84CA-3D87D6596B48}" destId="{574E2A87-A75C-467F-819D-018012C03964}" srcOrd="1" destOrd="0" presId="urn:microsoft.com/office/officeart/2005/8/layout/orgChart1"/>
    <dgm:cxn modelId="{E7915355-B947-4F24-8A18-709BE9514AEC}" type="presParOf" srcId="{7A61246C-0DEE-4470-8DDE-A6F9FB3A188A}" destId="{8C159249-5A91-44E1-AB22-3DA6E2192EF8}" srcOrd="1" destOrd="0" presId="urn:microsoft.com/office/officeart/2005/8/layout/orgChart1"/>
    <dgm:cxn modelId="{0BD9670D-E3CB-413E-A094-7A520B3A90F8}" type="presParOf" srcId="{7A61246C-0DEE-4470-8DDE-A6F9FB3A188A}" destId="{82F30C0C-421B-4999-B7DC-71C8DFEFC0D7}" srcOrd="2" destOrd="0" presId="urn:microsoft.com/office/officeart/2005/8/layout/orgChart1"/>
    <dgm:cxn modelId="{9E39725C-0503-4CDC-B5F4-7A28EA2106B0}" type="presParOf" srcId="{E8DF3981-7671-4881-8AF2-D5759A3121EE}" destId="{294B200C-4B20-42D8-963C-8527C0BB7902}" srcOrd="4" destOrd="0" presId="urn:microsoft.com/office/officeart/2005/8/layout/orgChart1"/>
    <dgm:cxn modelId="{7460D5A1-DD1A-473A-8CDB-F5395D58D68B}" type="presParOf" srcId="{E8DF3981-7671-4881-8AF2-D5759A3121EE}" destId="{5DE46CFC-53E9-4022-85B6-E474795B2884}" srcOrd="5" destOrd="0" presId="urn:microsoft.com/office/officeart/2005/8/layout/orgChart1"/>
    <dgm:cxn modelId="{7BAC24B7-5D86-426A-B5F8-30619C378941}" type="presParOf" srcId="{5DE46CFC-53E9-4022-85B6-E474795B2884}" destId="{52B48CD7-83F9-417E-A0CB-056E57B3058F}" srcOrd="0" destOrd="0" presId="urn:microsoft.com/office/officeart/2005/8/layout/orgChart1"/>
    <dgm:cxn modelId="{66320F34-1317-4A3B-988C-240D9A2AB656}" type="presParOf" srcId="{52B48CD7-83F9-417E-A0CB-056E57B3058F}" destId="{4038097C-2873-4F26-81C3-09997CFE2E56}" srcOrd="0" destOrd="0" presId="urn:microsoft.com/office/officeart/2005/8/layout/orgChart1"/>
    <dgm:cxn modelId="{430FB339-15DF-490B-9EBB-FF3F41AE38FC}" type="presParOf" srcId="{52B48CD7-83F9-417E-A0CB-056E57B3058F}" destId="{85013208-867D-44D9-8AA6-48CFB49C20F7}" srcOrd="1" destOrd="0" presId="urn:microsoft.com/office/officeart/2005/8/layout/orgChart1"/>
    <dgm:cxn modelId="{92788962-3739-4690-B152-0A5F3312CCE2}" type="presParOf" srcId="{5DE46CFC-53E9-4022-85B6-E474795B2884}" destId="{6A7120E0-E379-469B-92F8-1E62FBF24FEF}" srcOrd="1" destOrd="0" presId="urn:microsoft.com/office/officeart/2005/8/layout/orgChart1"/>
    <dgm:cxn modelId="{FDF7EB7B-491F-4A4B-93B3-BC227BE51715}" type="presParOf" srcId="{5DE46CFC-53E9-4022-85B6-E474795B2884}" destId="{F06EA455-DE23-4537-A603-32927B9ABEE5}" srcOrd="2" destOrd="0" presId="urn:microsoft.com/office/officeart/2005/8/layout/orgChart1"/>
    <dgm:cxn modelId="{5024CCF1-1ABB-444D-8A83-AAE031B4609C}" type="presParOf" srcId="{FBA299EF-AF15-40A8-A793-E759CAD41CBB}" destId="{9773C967-6050-4047-A302-8461D43F1559}"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EA4F0-AC7A-4014-8B1B-F65A34DA50AA}"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29A6A66C-B3B2-4CAC-A052-A0331DF35F42}">
      <dgm:prSet custT="1"/>
      <dgm:spPr>
        <a:solidFill>
          <a:srgbClr val="FFF9C9"/>
        </a:solidFill>
      </dgm:spPr>
      <dgm:t>
        <a:bodyPr/>
        <a:lstStyle/>
        <a:p>
          <a:r>
            <a:rPr lang="en-US" sz="2800" b="1" i="0" u="sng" dirty="0">
              <a:solidFill>
                <a:schemeClr val="accent6">
                  <a:lumMod val="10000"/>
                </a:schemeClr>
              </a:solidFill>
              <a:latin typeface="+mn-lt"/>
              <a:ea typeface="Open Sans" panose="020B0606030504020204" pitchFamily="34" charset="0"/>
              <a:cs typeface="Open Sans" panose="020B0606030504020204" pitchFamily="34" charset="0"/>
            </a:rPr>
            <a:t>Visual</a:t>
          </a:r>
          <a:r>
            <a:rPr lang="en-US" sz="1400" b="0" i="0" dirty="0">
              <a:solidFill>
                <a:schemeClr val="accent6">
                  <a:lumMod val="10000"/>
                </a:schemeClr>
              </a:solidFill>
              <a:latin typeface="+mn-lt"/>
              <a:ea typeface="Open Sans" panose="020B0606030504020204" pitchFamily="34" charset="0"/>
              <a:cs typeface="Open Sans" panose="020B0606030504020204" pitchFamily="34" charset="0"/>
            </a:rPr>
            <a:t>  </a:t>
          </a:r>
        </a:p>
        <a:p>
          <a:r>
            <a:rPr lang="en-US" sz="1400" b="0" i="0" dirty="0">
              <a:solidFill>
                <a:schemeClr val="accent6">
                  <a:lumMod val="10000"/>
                </a:schemeClr>
              </a:solidFill>
              <a:latin typeface="+mn-lt"/>
              <a:ea typeface="Open Sans" panose="020B0606030504020204" pitchFamily="34" charset="0"/>
              <a:cs typeface="Open Sans" panose="020B0606030504020204" pitchFamily="34" charset="0"/>
            </a:rPr>
            <a:t>Pictures, sending or posting sexual photos, posters</a:t>
          </a:r>
        </a:p>
      </dgm:t>
    </dgm:pt>
    <dgm:pt modelId="{A15F02E3-E179-44AC-81C9-F479534A606D}" type="parTrans" cxnId="{145EEA06-8847-45E2-B8DA-7F96DFA6A7B2}">
      <dgm:prSet/>
      <dgm:spPr/>
      <dgm:t>
        <a:bodyPr/>
        <a:lstStyle/>
        <a:p>
          <a:endParaRPr lang="en-US" sz="1400">
            <a:latin typeface="+mn-lt"/>
          </a:endParaRPr>
        </a:p>
      </dgm:t>
    </dgm:pt>
    <dgm:pt modelId="{06EC09B3-0517-42EB-BABB-D9A88F0085AC}" type="sibTrans" cxnId="{145EEA06-8847-45E2-B8DA-7F96DFA6A7B2}">
      <dgm:prSet/>
      <dgm:spPr/>
      <dgm:t>
        <a:bodyPr/>
        <a:lstStyle/>
        <a:p>
          <a:endParaRPr lang="en-US" sz="1400">
            <a:latin typeface="+mn-lt"/>
          </a:endParaRPr>
        </a:p>
      </dgm:t>
    </dgm:pt>
    <dgm:pt modelId="{AFFDFE52-F27C-417F-B50D-B8863AD1B62D}">
      <dgm:prSet custT="1"/>
      <dgm:spPr>
        <a:solidFill>
          <a:srgbClr val="FEE75E"/>
        </a:solidFill>
      </dgm:spPr>
      <dgm:t>
        <a:bodyPr/>
        <a:lstStyle/>
        <a:p>
          <a:r>
            <a:rPr lang="en-US" sz="2800" b="1" i="0" u="sng" dirty="0">
              <a:solidFill>
                <a:schemeClr val="accent6">
                  <a:lumMod val="10000"/>
                </a:schemeClr>
              </a:solidFill>
              <a:latin typeface="+mn-lt"/>
              <a:ea typeface="Open Sans" panose="020B0606030504020204" pitchFamily="34" charset="0"/>
              <a:cs typeface="Open Sans" panose="020B0606030504020204" pitchFamily="34" charset="0"/>
            </a:rPr>
            <a:t>Verbal</a:t>
          </a:r>
          <a:r>
            <a:rPr lang="en-US" sz="2800" b="0" i="0" dirty="0">
              <a:solidFill>
                <a:schemeClr val="accent6">
                  <a:lumMod val="10000"/>
                </a:schemeClr>
              </a:solidFill>
              <a:latin typeface="+mn-lt"/>
              <a:ea typeface="Open Sans" panose="020B0606030504020204" pitchFamily="34" charset="0"/>
              <a:cs typeface="Open Sans" panose="020B0606030504020204" pitchFamily="34" charset="0"/>
            </a:rPr>
            <a:t> </a:t>
          </a:r>
        </a:p>
        <a:p>
          <a:r>
            <a:rPr lang="en-US" sz="1400" b="0" i="0" dirty="0">
              <a:solidFill>
                <a:schemeClr val="accent6">
                  <a:lumMod val="10000"/>
                </a:schemeClr>
              </a:solidFill>
              <a:latin typeface="+mn-lt"/>
              <a:ea typeface="Open Sans" panose="020B0606030504020204" pitchFamily="34" charset="0"/>
              <a:cs typeface="Open Sans" panose="020B0606030504020204" pitchFamily="34" charset="0"/>
            </a:rPr>
            <a:t>Making comments about someone’s body, repeatedly asking someone out, jokes about sex</a:t>
          </a:r>
        </a:p>
      </dgm:t>
    </dgm:pt>
    <dgm:pt modelId="{38DDEBA2-240A-458A-BB98-8F02FF4C1B80}" type="parTrans" cxnId="{70120C8A-AE91-4877-ADE4-2B6049A7FBB6}">
      <dgm:prSet/>
      <dgm:spPr/>
      <dgm:t>
        <a:bodyPr/>
        <a:lstStyle/>
        <a:p>
          <a:endParaRPr lang="en-US" sz="1400">
            <a:latin typeface="+mn-lt"/>
          </a:endParaRPr>
        </a:p>
      </dgm:t>
    </dgm:pt>
    <dgm:pt modelId="{094B41A8-55CB-4397-A658-321B13CC5D17}" type="sibTrans" cxnId="{70120C8A-AE91-4877-ADE4-2B6049A7FBB6}">
      <dgm:prSet/>
      <dgm:spPr/>
      <dgm:t>
        <a:bodyPr/>
        <a:lstStyle/>
        <a:p>
          <a:endParaRPr lang="en-US" sz="1400">
            <a:latin typeface="+mn-lt"/>
          </a:endParaRPr>
        </a:p>
      </dgm:t>
    </dgm:pt>
    <dgm:pt modelId="{23849156-E815-4AC9-B871-DB524D2FAFDA}">
      <dgm:prSet custT="1"/>
      <dgm:spPr>
        <a:solidFill>
          <a:srgbClr val="FFCD00"/>
        </a:solidFill>
      </dgm:spPr>
      <dgm:t>
        <a:bodyPr/>
        <a:lstStyle/>
        <a:p>
          <a:r>
            <a:rPr lang="en-US" sz="2800" b="1" i="0" u="sng" dirty="0">
              <a:solidFill>
                <a:schemeClr val="accent6">
                  <a:lumMod val="10000"/>
                </a:schemeClr>
              </a:solidFill>
              <a:latin typeface="+mn-lt"/>
              <a:ea typeface="Open Sans" panose="020B0606030504020204" pitchFamily="34" charset="0"/>
              <a:cs typeface="Open Sans" panose="020B0606030504020204" pitchFamily="34" charset="0"/>
            </a:rPr>
            <a:t>Physical</a:t>
          </a:r>
          <a:r>
            <a:rPr lang="en-US" sz="2800" b="0" i="0" dirty="0">
              <a:solidFill>
                <a:schemeClr val="accent6">
                  <a:lumMod val="10000"/>
                </a:schemeClr>
              </a:solidFill>
              <a:latin typeface="+mn-lt"/>
              <a:ea typeface="Open Sans" panose="020B0606030504020204" pitchFamily="34" charset="0"/>
              <a:cs typeface="Open Sans" panose="020B0606030504020204" pitchFamily="34" charset="0"/>
            </a:rPr>
            <a:t> </a:t>
          </a:r>
        </a:p>
        <a:p>
          <a:r>
            <a:rPr lang="en-US" sz="1400" b="0" i="0" dirty="0">
              <a:solidFill>
                <a:schemeClr val="accent6">
                  <a:lumMod val="10000"/>
                </a:schemeClr>
              </a:solidFill>
              <a:latin typeface="+mn-lt"/>
              <a:ea typeface="Open Sans" panose="020B0606030504020204" pitchFamily="34" charset="0"/>
              <a:cs typeface="Open Sans" panose="020B0606030504020204" pitchFamily="34" charset="0"/>
            </a:rPr>
            <a:t>Touching, blocking someone’s path, hugging or kissing</a:t>
          </a:r>
        </a:p>
      </dgm:t>
    </dgm:pt>
    <dgm:pt modelId="{3517F432-5DF0-46E0-BEAE-425F4EBF01DA}" type="parTrans" cxnId="{467E7E44-7C01-4814-9BB3-E428E0DD0118}">
      <dgm:prSet/>
      <dgm:spPr/>
      <dgm:t>
        <a:bodyPr/>
        <a:lstStyle/>
        <a:p>
          <a:endParaRPr lang="en-US" sz="1400">
            <a:latin typeface="+mn-lt"/>
          </a:endParaRPr>
        </a:p>
      </dgm:t>
    </dgm:pt>
    <dgm:pt modelId="{494C667E-45FE-4287-A7B4-73C1F131FB24}" type="sibTrans" cxnId="{467E7E44-7C01-4814-9BB3-E428E0DD0118}">
      <dgm:prSet/>
      <dgm:spPr/>
      <dgm:t>
        <a:bodyPr/>
        <a:lstStyle/>
        <a:p>
          <a:endParaRPr lang="en-US" sz="1400">
            <a:latin typeface="+mn-lt"/>
          </a:endParaRPr>
        </a:p>
      </dgm:t>
    </dgm:pt>
    <dgm:pt modelId="{23F8D02C-C062-0C49-BA30-0FB3ABDF9FF8}" type="pres">
      <dgm:prSet presAssocID="{1C4EA4F0-AC7A-4014-8B1B-F65A34DA50AA}" presName="diagram" presStyleCnt="0">
        <dgm:presLayoutVars>
          <dgm:dir/>
          <dgm:resizeHandles val="exact"/>
        </dgm:presLayoutVars>
      </dgm:prSet>
      <dgm:spPr/>
    </dgm:pt>
    <dgm:pt modelId="{9D390A78-BA15-A64C-8743-86CF11FD277E}" type="pres">
      <dgm:prSet presAssocID="{29A6A66C-B3B2-4CAC-A052-A0331DF35F42}" presName="node" presStyleLbl="node1" presStyleIdx="0" presStyleCnt="3">
        <dgm:presLayoutVars>
          <dgm:bulletEnabled val="1"/>
        </dgm:presLayoutVars>
      </dgm:prSet>
      <dgm:spPr/>
    </dgm:pt>
    <dgm:pt modelId="{19C02F9E-3C4E-ED45-A4C9-113E67738541}" type="pres">
      <dgm:prSet presAssocID="{06EC09B3-0517-42EB-BABB-D9A88F0085AC}" presName="sibTrans" presStyleCnt="0"/>
      <dgm:spPr/>
    </dgm:pt>
    <dgm:pt modelId="{E1CE5067-6092-CB40-AA84-54EB440E83CF}" type="pres">
      <dgm:prSet presAssocID="{AFFDFE52-F27C-417F-B50D-B8863AD1B62D}" presName="node" presStyleLbl="node1" presStyleIdx="1" presStyleCnt="3">
        <dgm:presLayoutVars>
          <dgm:bulletEnabled val="1"/>
        </dgm:presLayoutVars>
      </dgm:prSet>
      <dgm:spPr/>
    </dgm:pt>
    <dgm:pt modelId="{357CA638-8C42-8640-9042-C098B3BED200}" type="pres">
      <dgm:prSet presAssocID="{094B41A8-55CB-4397-A658-321B13CC5D17}" presName="sibTrans" presStyleCnt="0"/>
      <dgm:spPr/>
    </dgm:pt>
    <dgm:pt modelId="{4C1FB68F-D258-A242-84EC-97FC53A3B604}" type="pres">
      <dgm:prSet presAssocID="{23849156-E815-4AC9-B871-DB524D2FAFDA}" presName="node" presStyleLbl="node1" presStyleIdx="2" presStyleCnt="3">
        <dgm:presLayoutVars>
          <dgm:bulletEnabled val="1"/>
        </dgm:presLayoutVars>
      </dgm:prSet>
      <dgm:spPr/>
    </dgm:pt>
  </dgm:ptLst>
  <dgm:cxnLst>
    <dgm:cxn modelId="{145EEA06-8847-45E2-B8DA-7F96DFA6A7B2}" srcId="{1C4EA4F0-AC7A-4014-8B1B-F65A34DA50AA}" destId="{29A6A66C-B3B2-4CAC-A052-A0331DF35F42}" srcOrd="0" destOrd="0" parTransId="{A15F02E3-E179-44AC-81C9-F479534A606D}" sibTransId="{06EC09B3-0517-42EB-BABB-D9A88F0085AC}"/>
    <dgm:cxn modelId="{402A9D17-FFB7-AF4B-B758-D87D1B01957E}" type="presOf" srcId="{AFFDFE52-F27C-417F-B50D-B8863AD1B62D}" destId="{E1CE5067-6092-CB40-AA84-54EB440E83CF}" srcOrd="0" destOrd="0" presId="urn:microsoft.com/office/officeart/2005/8/layout/default"/>
    <dgm:cxn modelId="{0F586627-AD45-9F4C-A976-259A00E4910B}" type="presOf" srcId="{29A6A66C-B3B2-4CAC-A052-A0331DF35F42}" destId="{9D390A78-BA15-A64C-8743-86CF11FD277E}" srcOrd="0" destOrd="0" presId="urn:microsoft.com/office/officeart/2005/8/layout/default"/>
    <dgm:cxn modelId="{467E7E44-7C01-4814-9BB3-E428E0DD0118}" srcId="{1C4EA4F0-AC7A-4014-8B1B-F65A34DA50AA}" destId="{23849156-E815-4AC9-B871-DB524D2FAFDA}" srcOrd="2" destOrd="0" parTransId="{3517F432-5DF0-46E0-BEAE-425F4EBF01DA}" sibTransId="{494C667E-45FE-4287-A7B4-73C1F131FB24}"/>
    <dgm:cxn modelId="{70120C8A-AE91-4877-ADE4-2B6049A7FBB6}" srcId="{1C4EA4F0-AC7A-4014-8B1B-F65A34DA50AA}" destId="{AFFDFE52-F27C-417F-B50D-B8863AD1B62D}" srcOrd="1" destOrd="0" parTransId="{38DDEBA2-240A-458A-BB98-8F02FF4C1B80}" sibTransId="{094B41A8-55CB-4397-A658-321B13CC5D17}"/>
    <dgm:cxn modelId="{5AA99FBD-D621-9340-A434-8124BDD801FC}" type="presOf" srcId="{1C4EA4F0-AC7A-4014-8B1B-F65A34DA50AA}" destId="{23F8D02C-C062-0C49-BA30-0FB3ABDF9FF8}" srcOrd="0" destOrd="0" presId="urn:microsoft.com/office/officeart/2005/8/layout/default"/>
    <dgm:cxn modelId="{4FA6B5DE-B7FE-DD42-A32B-BCE058ACF9BC}" type="presOf" srcId="{23849156-E815-4AC9-B871-DB524D2FAFDA}" destId="{4C1FB68F-D258-A242-84EC-97FC53A3B604}" srcOrd="0" destOrd="0" presId="urn:microsoft.com/office/officeart/2005/8/layout/default"/>
    <dgm:cxn modelId="{4EA663DF-53D8-2F48-A469-CC30BE441250}" type="presParOf" srcId="{23F8D02C-C062-0C49-BA30-0FB3ABDF9FF8}" destId="{9D390A78-BA15-A64C-8743-86CF11FD277E}" srcOrd="0" destOrd="0" presId="urn:microsoft.com/office/officeart/2005/8/layout/default"/>
    <dgm:cxn modelId="{78AF7058-94FD-D745-BEC3-4FAF12AA6965}" type="presParOf" srcId="{23F8D02C-C062-0C49-BA30-0FB3ABDF9FF8}" destId="{19C02F9E-3C4E-ED45-A4C9-113E67738541}" srcOrd="1" destOrd="0" presId="urn:microsoft.com/office/officeart/2005/8/layout/default"/>
    <dgm:cxn modelId="{71CD5AAC-3737-5747-BB15-4F3AD0BC6FD9}" type="presParOf" srcId="{23F8D02C-C062-0C49-BA30-0FB3ABDF9FF8}" destId="{E1CE5067-6092-CB40-AA84-54EB440E83CF}" srcOrd="2" destOrd="0" presId="urn:microsoft.com/office/officeart/2005/8/layout/default"/>
    <dgm:cxn modelId="{7CE0A5F2-2AFC-D44A-A774-120B036FBEAF}" type="presParOf" srcId="{23F8D02C-C062-0C49-BA30-0FB3ABDF9FF8}" destId="{357CA638-8C42-8640-9042-C098B3BED200}" srcOrd="3" destOrd="0" presId="urn:microsoft.com/office/officeart/2005/8/layout/default"/>
    <dgm:cxn modelId="{689CE415-54B7-0241-AE4C-565947B286D6}" type="presParOf" srcId="{23F8D02C-C062-0C49-BA30-0FB3ABDF9FF8}" destId="{4C1FB68F-D258-A242-84EC-97FC53A3B60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C8AE09-194C-44E8-8FE9-E2B87846996E}" type="doc">
      <dgm:prSet loTypeId="urn:microsoft.com/office/officeart/2005/8/layout/orgChart1" loCatId="hierarchy" qsTypeId="urn:microsoft.com/office/officeart/2005/8/quickstyle/simple1" qsCatId="simple" csTypeId="urn:microsoft.com/office/officeart/2005/8/colors/accent5_1" csCatId="accent5" phldr="1"/>
      <dgm:spPr/>
      <dgm:t>
        <a:bodyPr/>
        <a:lstStyle/>
        <a:p>
          <a:endParaRPr lang="en-US"/>
        </a:p>
      </dgm:t>
    </dgm:pt>
    <dgm:pt modelId="{AF4B0A81-A9C7-4C9C-9172-F033357504CA}">
      <dgm:prSet phldrT="[Text]" custT="1"/>
      <dgm:spPr>
        <a:solidFill>
          <a:srgbClr val="FFC000"/>
        </a:solidFill>
      </dgm:spPr>
      <dgm:t>
        <a:bodyPr/>
        <a:lstStyle/>
        <a:p>
          <a:r>
            <a:rPr lang="en-US" sz="3600" dirty="0">
              <a:solidFill>
                <a:schemeClr val="accent6">
                  <a:lumMod val="10000"/>
                </a:schemeClr>
              </a:solidFill>
            </a:rPr>
            <a:t>Sexual Assault</a:t>
          </a:r>
        </a:p>
      </dgm:t>
    </dgm:pt>
    <dgm:pt modelId="{3DEC54E3-5A99-4726-99AF-269FCCE8DEE7}" type="parTrans" cxnId="{A23203AC-31F5-4600-B930-6026A325EBCB}">
      <dgm:prSet/>
      <dgm:spPr/>
      <dgm:t>
        <a:bodyPr/>
        <a:lstStyle/>
        <a:p>
          <a:endParaRPr lang="en-US"/>
        </a:p>
      </dgm:t>
    </dgm:pt>
    <dgm:pt modelId="{5D11851E-361F-49B1-9E88-2B0C08BC6694}" type="sibTrans" cxnId="{A23203AC-31F5-4600-B930-6026A325EBCB}">
      <dgm:prSet/>
      <dgm:spPr/>
      <dgm:t>
        <a:bodyPr/>
        <a:lstStyle/>
        <a:p>
          <a:endParaRPr lang="en-US"/>
        </a:p>
      </dgm:t>
    </dgm:pt>
    <dgm:pt modelId="{F46F897C-984A-4C67-B416-8BAA984333F8}">
      <dgm:prSet phldrT="[Text]" custT="1"/>
      <dgm:spPr/>
      <dgm:t>
        <a:bodyPr/>
        <a:lstStyle/>
        <a:p>
          <a:r>
            <a:rPr lang="en-US" sz="2000" dirty="0">
              <a:solidFill>
                <a:schemeClr val="accent6">
                  <a:lumMod val="10000"/>
                </a:schemeClr>
              </a:solidFill>
            </a:rPr>
            <a:t>Non-consensual Penetration</a:t>
          </a:r>
        </a:p>
        <a:p>
          <a:r>
            <a:rPr lang="en-US" sz="2000" dirty="0">
              <a:solidFill>
                <a:schemeClr val="accent6">
                  <a:lumMod val="10000"/>
                </a:schemeClr>
              </a:solidFill>
            </a:rPr>
            <a:t>Rape</a:t>
          </a:r>
        </a:p>
      </dgm:t>
    </dgm:pt>
    <dgm:pt modelId="{57DCA358-656F-43F2-AAC5-E57C25FE7922}" type="parTrans" cxnId="{BFBB005D-2523-4296-A477-D3D04D42605B}">
      <dgm:prSet/>
      <dgm:spPr/>
      <dgm:t>
        <a:bodyPr/>
        <a:lstStyle/>
        <a:p>
          <a:endParaRPr lang="en-US"/>
        </a:p>
      </dgm:t>
    </dgm:pt>
    <dgm:pt modelId="{6829B52F-9055-459D-BCFB-F28DDB87A54E}" type="sibTrans" cxnId="{BFBB005D-2523-4296-A477-D3D04D42605B}">
      <dgm:prSet/>
      <dgm:spPr/>
      <dgm:t>
        <a:bodyPr/>
        <a:lstStyle/>
        <a:p>
          <a:endParaRPr lang="en-US"/>
        </a:p>
      </dgm:t>
    </dgm:pt>
    <dgm:pt modelId="{13AC13C4-81B3-437E-A914-A9426F2D8FF0}">
      <dgm:prSet phldrT="[Text]" custT="1"/>
      <dgm:spPr/>
      <dgm:t>
        <a:bodyPr/>
        <a:lstStyle/>
        <a:p>
          <a:r>
            <a:rPr lang="en-US" sz="2000" dirty="0">
              <a:solidFill>
                <a:schemeClr val="accent6">
                  <a:lumMod val="10000"/>
                </a:schemeClr>
              </a:solidFill>
            </a:rPr>
            <a:t>Non-consensual Touching</a:t>
          </a:r>
        </a:p>
        <a:p>
          <a:r>
            <a:rPr lang="en-US" sz="2000" dirty="0">
              <a:solidFill>
                <a:schemeClr val="accent6">
                  <a:lumMod val="10000"/>
                </a:schemeClr>
              </a:solidFill>
            </a:rPr>
            <a:t>Fondling</a:t>
          </a:r>
        </a:p>
      </dgm:t>
    </dgm:pt>
    <dgm:pt modelId="{F0B5C872-03C0-4D70-BD01-94050D04B53B}" type="parTrans" cxnId="{AAC2CCC5-3DBF-4822-BCB0-9577DC6108F1}">
      <dgm:prSet/>
      <dgm:spPr/>
      <dgm:t>
        <a:bodyPr/>
        <a:lstStyle/>
        <a:p>
          <a:endParaRPr lang="en-US"/>
        </a:p>
      </dgm:t>
    </dgm:pt>
    <dgm:pt modelId="{31E56604-1FF7-40DB-B50D-D8C1900A0F97}" type="sibTrans" cxnId="{AAC2CCC5-3DBF-4822-BCB0-9577DC6108F1}">
      <dgm:prSet/>
      <dgm:spPr/>
      <dgm:t>
        <a:bodyPr/>
        <a:lstStyle/>
        <a:p>
          <a:endParaRPr lang="en-US"/>
        </a:p>
      </dgm:t>
    </dgm:pt>
    <dgm:pt modelId="{23EEFE83-9747-4A51-833C-7DB7CB4BA4C1}" type="pres">
      <dgm:prSet presAssocID="{D0C8AE09-194C-44E8-8FE9-E2B87846996E}" presName="hierChild1" presStyleCnt="0">
        <dgm:presLayoutVars>
          <dgm:orgChart val="1"/>
          <dgm:chPref val="1"/>
          <dgm:dir/>
          <dgm:animOne val="branch"/>
          <dgm:animLvl val="lvl"/>
          <dgm:resizeHandles/>
        </dgm:presLayoutVars>
      </dgm:prSet>
      <dgm:spPr/>
    </dgm:pt>
    <dgm:pt modelId="{2C0F8E51-D32F-457A-9060-BF0672F30E29}" type="pres">
      <dgm:prSet presAssocID="{AF4B0A81-A9C7-4C9C-9172-F033357504CA}" presName="hierRoot1" presStyleCnt="0">
        <dgm:presLayoutVars>
          <dgm:hierBranch val="init"/>
        </dgm:presLayoutVars>
      </dgm:prSet>
      <dgm:spPr/>
    </dgm:pt>
    <dgm:pt modelId="{A43E890C-3D3C-45FA-A1EF-80B68178D91B}" type="pres">
      <dgm:prSet presAssocID="{AF4B0A81-A9C7-4C9C-9172-F033357504CA}" presName="rootComposite1" presStyleCnt="0"/>
      <dgm:spPr/>
    </dgm:pt>
    <dgm:pt modelId="{FE0B0735-3377-48D9-A5E7-6C8136EF959B}" type="pres">
      <dgm:prSet presAssocID="{AF4B0A81-A9C7-4C9C-9172-F033357504CA}" presName="rootText1" presStyleLbl="node0" presStyleIdx="0" presStyleCnt="1">
        <dgm:presLayoutVars>
          <dgm:chPref val="3"/>
        </dgm:presLayoutVars>
      </dgm:prSet>
      <dgm:spPr/>
    </dgm:pt>
    <dgm:pt modelId="{6890AA72-D7CC-440B-9056-AC8B98B91308}" type="pres">
      <dgm:prSet presAssocID="{AF4B0A81-A9C7-4C9C-9172-F033357504CA}" presName="rootConnector1" presStyleLbl="node1" presStyleIdx="0" presStyleCnt="0"/>
      <dgm:spPr/>
    </dgm:pt>
    <dgm:pt modelId="{4DFD4376-18F8-4922-81CE-5A82E6378318}" type="pres">
      <dgm:prSet presAssocID="{AF4B0A81-A9C7-4C9C-9172-F033357504CA}" presName="hierChild2" presStyleCnt="0"/>
      <dgm:spPr/>
    </dgm:pt>
    <dgm:pt modelId="{09FF8968-0E22-4EFC-993F-B75374992DFD}" type="pres">
      <dgm:prSet presAssocID="{57DCA358-656F-43F2-AAC5-E57C25FE7922}" presName="Name37" presStyleLbl="parChTrans1D2" presStyleIdx="0" presStyleCnt="2"/>
      <dgm:spPr/>
    </dgm:pt>
    <dgm:pt modelId="{1116C1F1-217D-497A-B8B9-E8080CA75D43}" type="pres">
      <dgm:prSet presAssocID="{F46F897C-984A-4C67-B416-8BAA984333F8}" presName="hierRoot2" presStyleCnt="0">
        <dgm:presLayoutVars>
          <dgm:hierBranch val="init"/>
        </dgm:presLayoutVars>
      </dgm:prSet>
      <dgm:spPr/>
    </dgm:pt>
    <dgm:pt modelId="{083AADB6-4423-40D7-9C1C-95D699B7E377}" type="pres">
      <dgm:prSet presAssocID="{F46F897C-984A-4C67-B416-8BAA984333F8}" presName="rootComposite" presStyleCnt="0"/>
      <dgm:spPr/>
    </dgm:pt>
    <dgm:pt modelId="{4D7ABED7-5BF9-41F4-B9EE-88CF0891359B}" type="pres">
      <dgm:prSet presAssocID="{F46F897C-984A-4C67-B416-8BAA984333F8}" presName="rootText" presStyleLbl="node2" presStyleIdx="0" presStyleCnt="2" custScaleX="137389" custLinFactNeighborX="-6405">
        <dgm:presLayoutVars>
          <dgm:chPref val="3"/>
        </dgm:presLayoutVars>
      </dgm:prSet>
      <dgm:spPr/>
    </dgm:pt>
    <dgm:pt modelId="{7AC26A86-37DC-43E8-A6C8-5D20054D192F}" type="pres">
      <dgm:prSet presAssocID="{F46F897C-984A-4C67-B416-8BAA984333F8}" presName="rootConnector" presStyleLbl="node2" presStyleIdx="0" presStyleCnt="2"/>
      <dgm:spPr/>
    </dgm:pt>
    <dgm:pt modelId="{2826E72F-BBF2-4C40-9018-3C44C063B9C3}" type="pres">
      <dgm:prSet presAssocID="{F46F897C-984A-4C67-B416-8BAA984333F8}" presName="hierChild4" presStyleCnt="0"/>
      <dgm:spPr/>
    </dgm:pt>
    <dgm:pt modelId="{730698A6-159E-43C7-BAA5-A6C43DB77382}" type="pres">
      <dgm:prSet presAssocID="{F46F897C-984A-4C67-B416-8BAA984333F8}" presName="hierChild5" presStyleCnt="0"/>
      <dgm:spPr/>
    </dgm:pt>
    <dgm:pt modelId="{6360E745-E759-45FF-B623-8D4DFD12372B}" type="pres">
      <dgm:prSet presAssocID="{F0B5C872-03C0-4D70-BD01-94050D04B53B}" presName="Name37" presStyleLbl="parChTrans1D2" presStyleIdx="1" presStyleCnt="2"/>
      <dgm:spPr/>
    </dgm:pt>
    <dgm:pt modelId="{3D06B10B-AC19-4204-90E2-18650B315BBC}" type="pres">
      <dgm:prSet presAssocID="{13AC13C4-81B3-437E-A914-A9426F2D8FF0}" presName="hierRoot2" presStyleCnt="0">
        <dgm:presLayoutVars>
          <dgm:hierBranch val="init"/>
        </dgm:presLayoutVars>
      </dgm:prSet>
      <dgm:spPr/>
    </dgm:pt>
    <dgm:pt modelId="{6B5DF1D4-8F30-402E-9A20-A71041D49CF9}" type="pres">
      <dgm:prSet presAssocID="{13AC13C4-81B3-437E-A914-A9426F2D8FF0}" presName="rootComposite" presStyleCnt="0"/>
      <dgm:spPr/>
    </dgm:pt>
    <dgm:pt modelId="{630E4D70-97BF-4095-9009-7679BCB24EAE}" type="pres">
      <dgm:prSet presAssocID="{13AC13C4-81B3-437E-A914-A9426F2D8FF0}" presName="rootText" presStyleLbl="node2" presStyleIdx="1" presStyleCnt="2" custScaleX="119720" custLinFactNeighborX="-4421">
        <dgm:presLayoutVars>
          <dgm:chPref val="3"/>
        </dgm:presLayoutVars>
      </dgm:prSet>
      <dgm:spPr/>
    </dgm:pt>
    <dgm:pt modelId="{079E9B4E-290A-479D-942D-72D1768CFB31}" type="pres">
      <dgm:prSet presAssocID="{13AC13C4-81B3-437E-A914-A9426F2D8FF0}" presName="rootConnector" presStyleLbl="node2" presStyleIdx="1" presStyleCnt="2"/>
      <dgm:spPr/>
    </dgm:pt>
    <dgm:pt modelId="{1518B3AF-3DED-46E4-AFE3-7DB976913B2A}" type="pres">
      <dgm:prSet presAssocID="{13AC13C4-81B3-437E-A914-A9426F2D8FF0}" presName="hierChild4" presStyleCnt="0"/>
      <dgm:spPr/>
    </dgm:pt>
    <dgm:pt modelId="{A557176E-2AD9-430A-825A-17ED78875517}" type="pres">
      <dgm:prSet presAssocID="{13AC13C4-81B3-437E-A914-A9426F2D8FF0}" presName="hierChild5" presStyleCnt="0"/>
      <dgm:spPr/>
    </dgm:pt>
    <dgm:pt modelId="{EF90CEBA-1D55-4B98-8C29-7D93A733CC13}" type="pres">
      <dgm:prSet presAssocID="{AF4B0A81-A9C7-4C9C-9172-F033357504CA}" presName="hierChild3" presStyleCnt="0"/>
      <dgm:spPr/>
    </dgm:pt>
  </dgm:ptLst>
  <dgm:cxnLst>
    <dgm:cxn modelId="{B74A011F-2C9D-4A25-8BF2-4427CA6C3B52}" type="presOf" srcId="{F0B5C872-03C0-4D70-BD01-94050D04B53B}" destId="{6360E745-E759-45FF-B623-8D4DFD12372B}" srcOrd="0" destOrd="0" presId="urn:microsoft.com/office/officeart/2005/8/layout/orgChart1"/>
    <dgm:cxn modelId="{513C122C-464A-4CA2-93F9-F5CE9C7C9039}" type="presOf" srcId="{13AC13C4-81B3-437E-A914-A9426F2D8FF0}" destId="{079E9B4E-290A-479D-942D-72D1768CFB31}" srcOrd="1" destOrd="0" presId="urn:microsoft.com/office/officeart/2005/8/layout/orgChart1"/>
    <dgm:cxn modelId="{F774DD40-90BF-42A3-A66E-859F43E27362}" type="presOf" srcId="{57DCA358-656F-43F2-AAC5-E57C25FE7922}" destId="{09FF8968-0E22-4EFC-993F-B75374992DFD}" srcOrd="0" destOrd="0" presId="urn:microsoft.com/office/officeart/2005/8/layout/orgChart1"/>
    <dgm:cxn modelId="{BFBB005D-2523-4296-A477-D3D04D42605B}" srcId="{AF4B0A81-A9C7-4C9C-9172-F033357504CA}" destId="{F46F897C-984A-4C67-B416-8BAA984333F8}" srcOrd="0" destOrd="0" parTransId="{57DCA358-656F-43F2-AAC5-E57C25FE7922}" sibTransId="{6829B52F-9055-459D-BCFB-F28DDB87A54E}"/>
    <dgm:cxn modelId="{60EF1A66-38BB-4B1B-A7D8-25E9D3416848}" type="presOf" srcId="{F46F897C-984A-4C67-B416-8BAA984333F8}" destId="{7AC26A86-37DC-43E8-A6C8-5D20054D192F}" srcOrd="1" destOrd="0" presId="urn:microsoft.com/office/officeart/2005/8/layout/orgChart1"/>
    <dgm:cxn modelId="{45FAE452-8978-4C79-B503-97D38175CB4D}" type="presOf" srcId="{D0C8AE09-194C-44E8-8FE9-E2B87846996E}" destId="{23EEFE83-9747-4A51-833C-7DB7CB4BA4C1}" srcOrd="0" destOrd="0" presId="urn:microsoft.com/office/officeart/2005/8/layout/orgChart1"/>
    <dgm:cxn modelId="{90B34C7B-DE93-47AF-8CEC-22533516ECC4}" type="presOf" srcId="{AF4B0A81-A9C7-4C9C-9172-F033357504CA}" destId="{6890AA72-D7CC-440B-9056-AC8B98B91308}" srcOrd="1" destOrd="0" presId="urn:microsoft.com/office/officeart/2005/8/layout/orgChart1"/>
    <dgm:cxn modelId="{E090D285-0A43-49FC-B904-855D5BBED4C2}" type="presOf" srcId="{13AC13C4-81B3-437E-A914-A9426F2D8FF0}" destId="{630E4D70-97BF-4095-9009-7679BCB24EAE}" srcOrd="0" destOrd="0" presId="urn:microsoft.com/office/officeart/2005/8/layout/orgChart1"/>
    <dgm:cxn modelId="{500B659E-B45F-47EA-8D78-1F849B5CBABF}" type="presOf" srcId="{AF4B0A81-A9C7-4C9C-9172-F033357504CA}" destId="{FE0B0735-3377-48D9-A5E7-6C8136EF959B}" srcOrd="0" destOrd="0" presId="urn:microsoft.com/office/officeart/2005/8/layout/orgChart1"/>
    <dgm:cxn modelId="{A23203AC-31F5-4600-B930-6026A325EBCB}" srcId="{D0C8AE09-194C-44E8-8FE9-E2B87846996E}" destId="{AF4B0A81-A9C7-4C9C-9172-F033357504CA}" srcOrd="0" destOrd="0" parTransId="{3DEC54E3-5A99-4726-99AF-269FCCE8DEE7}" sibTransId="{5D11851E-361F-49B1-9E88-2B0C08BC6694}"/>
    <dgm:cxn modelId="{AAC2CCC5-3DBF-4822-BCB0-9577DC6108F1}" srcId="{AF4B0A81-A9C7-4C9C-9172-F033357504CA}" destId="{13AC13C4-81B3-437E-A914-A9426F2D8FF0}" srcOrd="1" destOrd="0" parTransId="{F0B5C872-03C0-4D70-BD01-94050D04B53B}" sibTransId="{31E56604-1FF7-40DB-B50D-D8C1900A0F97}"/>
    <dgm:cxn modelId="{970049CE-BA92-4998-8AB4-D9018E78B99B}" type="presOf" srcId="{F46F897C-984A-4C67-B416-8BAA984333F8}" destId="{4D7ABED7-5BF9-41F4-B9EE-88CF0891359B}" srcOrd="0" destOrd="0" presId="urn:microsoft.com/office/officeart/2005/8/layout/orgChart1"/>
    <dgm:cxn modelId="{984FD960-817A-4389-93F6-DD1360C2FC85}" type="presParOf" srcId="{23EEFE83-9747-4A51-833C-7DB7CB4BA4C1}" destId="{2C0F8E51-D32F-457A-9060-BF0672F30E29}" srcOrd="0" destOrd="0" presId="urn:microsoft.com/office/officeart/2005/8/layout/orgChart1"/>
    <dgm:cxn modelId="{227CDBF3-4B45-4017-B425-B940EB17A090}" type="presParOf" srcId="{2C0F8E51-D32F-457A-9060-BF0672F30E29}" destId="{A43E890C-3D3C-45FA-A1EF-80B68178D91B}" srcOrd="0" destOrd="0" presId="urn:microsoft.com/office/officeart/2005/8/layout/orgChart1"/>
    <dgm:cxn modelId="{11E6052B-885B-4E83-A85F-12F2743B58AC}" type="presParOf" srcId="{A43E890C-3D3C-45FA-A1EF-80B68178D91B}" destId="{FE0B0735-3377-48D9-A5E7-6C8136EF959B}" srcOrd="0" destOrd="0" presId="urn:microsoft.com/office/officeart/2005/8/layout/orgChart1"/>
    <dgm:cxn modelId="{EE7B7F30-624E-4078-8BF9-0A2B1F7449D1}" type="presParOf" srcId="{A43E890C-3D3C-45FA-A1EF-80B68178D91B}" destId="{6890AA72-D7CC-440B-9056-AC8B98B91308}" srcOrd="1" destOrd="0" presId="urn:microsoft.com/office/officeart/2005/8/layout/orgChart1"/>
    <dgm:cxn modelId="{E9097E57-71F0-4415-AEF7-37F9965C9616}" type="presParOf" srcId="{2C0F8E51-D32F-457A-9060-BF0672F30E29}" destId="{4DFD4376-18F8-4922-81CE-5A82E6378318}" srcOrd="1" destOrd="0" presId="urn:microsoft.com/office/officeart/2005/8/layout/orgChart1"/>
    <dgm:cxn modelId="{776ADBDE-CE9F-4B52-912D-DE96C928AE5B}" type="presParOf" srcId="{4DFD4376-18F8-4922-81CE-5A82E6378318}" destId="{09FF8968-0E22-4EFC-993F-B75374992DFD}" srcOrd="0" destOrd="0" presId="urn:microsoft.com/office/officeart/2005/8/layout/orgChart1"/>
    <dgm:cxn modelId="{657B4221-5BCF-4218-A403-46EA6997E3E5}" type="presParOf" srcId="{4DFD4376-18F8-4922-81CE-5A82E6378318}" destId="{1116C1F1-217D-497A-B8B9-E8080CA75D43}" srcOrd="1" destOrd="0" presId="urn:microsoft.com/office/officeart/2005/8/layout/orgChart1"/>
    <dgm:cxn modelId="{4187B3DF-12A1-4450-ABBE-603F308829A8}" type="presParOf" srcId="{1116C1F1-217D-497A-B8B9-E8080CA75D43}" destId="{083AADB6-4423-40D7-9C1C-95D699B7E377}" srcOrd="0" destOrd="0" presId="urn:microsoft.com/office/officeart/2005/8/layout/orgChart1"/>
    <dgm:cxn modelId="{7DF98601-0FBB-45F7-B2E8-ACCA6F39AE37}" type="presParOf" srcId="{083AADB6-4423-40D7-9C1C-95D699B7E377}" destId="{4D7ABED7-5BF9-41F4-B9EE-88CF0891359B}" srcOrd="0" destOrd="0" presId="urn:microsoft.com/office/officeart/2005/8/layout/orgChart1"/>
    <dgm:cxn modelId="{14FA8F66-51E5-404B-85CC-94F0BABA9AEF}" type="presParOf" srcId="{083AADB6-4423-40D7-9C1C-95D699B7E377}" destId="{7AC26A86-37DC-43E8-A6C8-5D20054D192F}" srcOrd="1" destOrd="0" presId="urn:microsoft.com/office/officeart/2005/8/layout/orgChart1"/>
    <dgm:cxn modelId="{A1DD94DE-2F4D-488A-8D8D-24ECF7D5E02E}" type="presParOf" srcId="{1116C1F1-217D-497A-B8B9-E8080CA75D43}" destId="{2826E72F-BBF2-4C40-9018-3C44C063B9C3}" srcOrd="1" destOrd="0" presId="urn:microsoft.com/office/officeart/2005/8/layout/orgChart1"/>
    <dgm:cxn modelId="{29ED9C0F-D91D-4076-A824-849AA8E904F0}" type="presParOf" srcId="{1116C1F1-217D-497A-B8B9-E8080CA75D43}" destId="{730698A6-159E-43C7-BAA5-A6C43DB77382}" srcOrd="2" destOrd="0" presId="urn:microsoft.com/office/officeart/2005/8/layout/orgChart1"/>
    <dgm:cxn modelId="{621656B9-A5C8-4F1F-9CB8-81B736A6AD2D}" type="presParOf" srcId="{4DFD4376-18F8-4922-81CE-5A82E6378318}" destId="{6360E745-E759-45FF-B623-8D4DFD12372B}" srcOrd="2" destOrd="0" presId="urn:microsoft.com/office/officeart/2005/8/layout/orgChart1"/>
    <dgm:cxn modelId="{9BC20E6E-AF0A-46F4-9D61-D6611C407AD6}" type="presParOf" srcId="{4DFD4376-18F8-4922-81CE-5A82E6378318}" destId="{3D06B10B-AC19-4204-90E2-18650B315BBC}" srcOrd="3" destOrd="0" presId="urn:microsoft.com/office/officeart/2005/8/layout/orgChart1"/>
    <dgm:cxn modelId="{A2126779-7354-49F9-8D29-B0B0BD0E5DBB}" type="presParOf" srcId="{3D06B10B-AC19-4204-90E2-18650B315BBC}" destId="{6B5DF1D4-8F30-402E-9A20-A71041D49CF9}" srcOrd="0" destOrd="0" presId="urn:microsoft.com/office/officeart/2005/8/layout/orgChart1"/>
    <dgm:cxn modelId="{09282216-B7A7-4106-84F6-388799BEBCE5}" type="presParOf" srcId="{6B5DF1D4-8F30-402E-9A20-A71041D49CF9}" destId="{630E4D70-97BF-4095-9009-7679BCB24EAE}" srcOrd="0" destOrd="0" presId="urn:microsoft.com/office/officeart/2005/8/layout/orgChart1"/>
    <dgm:cxn modelId="{FE9B8D52-8BD7-4C97-87BB-8A3940B5F17D}" type="presParOf" srcId="{6B5DF1D4-8F30-402E-9A20-A71041D49CF9}" destId="{079E9B4E-290A-479D-942D-72D1768CFB31}" srcOrd="1" destOrd="0" presId="urn:microsoft.com/office/officeart/2005/8/layout/orgChart1"/>
    <dgm:cxn modelId="{BBBA3CAD-F4F5-42C8-B208-9A9A844E02A2}" type="presParOf" srcId="{3D06B10B-AC19-4204-90E2-18650B315BBC}" destId="{1518B3AF-3DED-46E4-AFE3-7DB976913B2A}" srcOrd="1" destOrd="0" presId="urn:microsoft.com/office/officeart/2005/8/layout/orgChart1"/>
    <dgm:cxn modelId="{155EFBCD-BD98-49D4-B9ED-F169357B9D1A}" type="presParOf" srcId="{3D06B10B-AC19-4204-90E2-18650B315BBC}" destId="{A557176E-2AD9-430A-825A-17ED78875517}" srcOrd="2" destOrd="0" presId="urn:microsoft.com/office/officeart/2005/8/layout/orgChart1"/>
    <dgm:cxn modelId="{7676DCC1-B522-4E31-9059-D0D22EC4DD06}" type="presParOf" srcId="{2C0F8E51-D32F-457A-9060-BF0672F30E29}" destId="{EF90CEBA-1D55-4B98-8C29-7D93A733CC1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EDEC28-B536-4D1B-B95F-99360767EC0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567663BB-8E16-48F9-A078-DF4C625D6DEA}">
      <dgm:prSet custT="1"/>
      <dgm:spPr>
        <a:solidFill>
          <a:schemeClr val="accent6">
            <a:lumMod val="10000"/>
          </a:schemeClr>
        </a:solidFill>
      </dgm:spPr>
      <dgm:t>
        <a:bodyPr/>
        <a:lstStyle/>
        <a:p>
          <a:pPr rtl="0"/>
          <a:r>
            <a:rPr lang="en-US" sz="1600" b="0" i="0" dirty="0">
              <a:latin typeface="Abadi" panose="020B0604020104020204" pitchFamily="34" charset="0"/>
            </a:rPr>
            <a:t>Mutually understandable</a:t>
          </a:r>
          <a:r>
            <a:rPr lang="en-US" sz="1400" b="0" i="0" dirty="0">
              <a:latin typeface="Ebrima"/>
            </a:rPr>
            <a:t> </a:t>
          </a:r>
          <a:endParaRPr lang="en-US" sz="1400" dirty="0"/>
        </a:p>
      </dgm:t>
    </dgm:pt>
    <dgm:pt modelId="{FF332ABE-6003-4D68-8184-F81487DD8B1D}" type="parTrans" cxnId="{437B673F-4641-4BA6-A9EB-286E34C5043F}">
      <dgm:prSet/>
      <dgm:spPr/>
      <dgm:t>
        <a:bodyPr/>
        <a:lstStyle/>
        <a:p>
          <a:endParaRPr lang="en-US" sz="2000"/>
        </a:p>
      </dgm:t>
    </dgm:pt>
    <dgm:pt modelId="{EAF53421-75D9-41E8-8AC6-41B003E3401B}" type="sibTrans" cxnId="{437B673F-4641-4BA6-A9EB-286E34C5043F}">
      <dgm:prSet custT="1"/>
      <dgm:spPr/>
      <dgm:t>
        <a:bodyPr/>
        <a:lstStyle/>
        <a:p>
          <a:endParaRPr lang="en-US" sz="1000"/>
        </a:p>
      </dgm:t>
    </dgm:pt>
    <dgm:pt modelId="{DCDA5435-980F-46C8-8CCA-D223F2BDF81F}">
      <dgm:prSet custT="1"/>
      <dgm:spPr>
        <a:solidFill>
          <a:schemeClr val="accent6">
            <a:lumMod val="10000"/>
          </a:schemeClr>
        </a:solidFill>
      </dgm:spPr>
      <dgm:t>
        <a:bodyPr/>
        <a:lstStyle/>
        <a:p>
          <a:pPr rtl="0"/>
          <a:r>
            <a:rPr lang="en-US" sz="1600" b="0" i="0" dirty="0">
              <a:latin typeface="Abadi" panose="020B0604020104020204" pitchFamily="34" charset="0"/>
            </a:rPr>
            <a:t>Words or actions of the parties</a:t>
          </a:r>
          <a:r>
            <a:rPr lang="en-US" sz="1400" b="0" i="0" dirty="0">
              <a:latin typeface="Ebrima"/>
            </a:rPr>
            <a:t> </a:t>
          </a:r>
          <a:endParaRPr lang="en-US" sz="1400" dirty="0"/>
        </a:p>
      </dgm:t>
    </dgm:pt>
    <dgm:pt modelId="{0E7D1416-7202-4788-8DCF-370E5316ECC9}" type="parTrans" cxnId="{F009DF24-7131-4F81-BC79-8D3310904358}">
      <dgm:prSet/>
      <dgm:spPr/>
      <dgm:t>
        <a:bodyPr/>
        <a:lstStyle/>
        <a:p>
          <a:endParaRPr lang="en-US" sz="2000"/>
        </a:p>
      </dgm:t>
    </dgm:pt>
    <dgm:pt modelId="{B3F94FCE-9807-427B-998C-3C9535BC7AAE}" type="sibTrans" cxnId="{F009DF24-7131-4F81-BC79-8D3310904358}">
      <dgm:prSet custT="1"/>
      <dgm:spPr/>
      <dgm:t>
        <a:bodyPr/>
        <a:lstStyle/>
        <a:p>
          <a:endParaRPr lang="en-US" sz="1000"/>
        </a:p>
      </dgm:t>
    </dgm:pt>
    <dgm:pt modelId="{C43D877A-97E2-41CE-B2B2-25F223A5B1F8}">
      <dgm:prSet custT="1"/>
      <dgm:spPr>
        <a:solidFill>
          <a:schemeClr val="accent6">
            <a:lumMod val="10000"/>
          </a:schemeClr>
        </a:solidFill>
      </dgm:spPr>
      <dgm:t>
        <a:bodyPr/>
        <a:lstStyle/>
        <a:p>
          <a:r>
            <a:rPr lang="en-US" sz="1600" b="0" i="0" dirty="0">
              <a:latin typeface="Abadi" panose="020B0604020104020204" pitchFamily="34" charset="0"/>
            </a:rPr>
            <a:t>Understandable agreement between them to do the same thing, in the same way, at the same time and with one another</a:t>
          </a:r>
          <a:endParaRPr lang="en-US" sz="1600" dirty="0">
            <a:latin typeface="Abadi" panose="020B0604020104020204" pitchFamily="34" charset="0"/>
          </a:endParaRPr>
        </a:p>
      </dgm:t>
    </dgm:pt>
    <dgm:pt modelId="{F408F129-7E4D-48A6-9332-FEEB441287BF}" type="parTrans" cxnId="{B58E0675-975F-43A7-B5DE-EB0EC04C7F47}">
      <dgm:prSet/>
      <dgm:spPr/>
      <dgm:t>
        <a:bodyPr/>
        <a:lstStyle/>
        <a:p>
          <a:endParaRPr lang="en-US" sz="2000"/>
        </a:p>
      </dgm:t>
    </dgm:pt>
    <dgm:pt modelId="{6155E32B-0546-40C4-92EB-73BA3AE89F0A}" type="sibTrans" cxnId="{B58E0675-975F-43A7-B5DE-EB0EC04C7F47}">
      <dgm:prSet/>
      <dgm:spPr/>
      <dgm:t>
        <a:bodyPr/>
        <a:lstStyle/>
        <a:p>
          <a:endParaRPr lang="en-US" sz="2000"/>
        </a:p>
      </dgm:t>
    </dgm:pt>
    <dgm:pt modelId="{3F390309-0423-4EC3-A70C-A4987FC85C29}" type="pres">
      <dgm:prSet presAssocID="{DBEDEC28-B536-4D1B-B95F-99360767EC05}" presName="Name0" presStyleCnt="0">
        <dgm:presLayoutVars>
          <dgm:dir/>
          <dgm:resizeHandles val="exact"/>
        </dgm:presLayoutVars>
      </dgm:prSet>
      <dgm:spPr/>
    </dgm:pt>
    <dgm:pt modelId="{E85E76EC-8487-4AAC-AC73-694C08C1815E}" type="pres">
      <dgm:prSet presAssocID="{567663BB-8E16-48F9-A078-DF4C625D6DEA}" presName="node" presStyleLbl="node1" presStyleIdx="0" presStyleCnt="3">
        <dgm:presLayoutVars>
          <dgm:bulletEnabled val="1"/>
        </dgm:presLayoutVars>
      </dgm:prSet>
      <dgm:spPr/>
    </dgm:pt>
    <dgm:pt modelId="{9E4FAC98-E073-41F4-BEA0-53D50B0397F1}" type="pres">
      <dgm:prSet presAssocID="{EAF53421-75D9-41E8-8AC6-41B003E3401B}" presName="sibTrans" presStyleLbl="sibTrans2D1" presStyleIdx="0" presStyleCnt="2"/>
      <dgm:spPr/>
    </dgm:pt>
    <dgm:pt modelId="{48D4A34F-3AAA-4462-B4E3-C41180A59AFD}" type="pres">
      <dgm:prSet presAssocID="{EAF53421-75D9-41E8-8AC6-41B003E3401B}" presName="connectorText" presStyleLbl="sibTrans2D1" presStyleIdx="0" presStyleCnt="2"/>
      <dgm:spPr/>
    </dgm:pt>
    <dgm:pt modelId="{BBCD64AC-92C7-4365-A1D5-31B39BA6F6D5}" type="pres">
      <dgm:prSet presAssocID="{DCDA5435-980F-46C8-8CCA-D223F2BDF81F}" presName="node" presStyleLbl="node1" presStyleIdx="1" presStyleCnt="3">
        <dgm:presLayoutVars>
          <dgm:bulletEnabled val="1"/>
        </dgm:presLayoutVars>
      </dgm:prSet>
      <dgm:spPr/>
    </dgm:pt>
    <dgm:pt modelId="{957FF937-AF85-4EC1-B547-D8DE98740BC6}" type="pres">
      <dgm:prSet presAssocID="{B3F94FCE-9807-427B-998C-3C9535BC7AAE}" presName="sibTrans" presStyleLbl="sibTrans2D1" presStyleIdx="1" presStyleCnt="2"/>
      <dgm:spPr/>
    </dgm:pt>
    <dgm:pt modelId="{1605249A-9811-46E4-976B-AA780C75E474}" type="pres">
      <dgm:prSet presAssocID="{B3F94FCE-9807-427B-998C-3C9535BC7AAE}" presName="connectorText" presStyleLbl="sibTrans2D1" presStyleIdx="1" presStyleCnt="2"/>
      <dgm:spPr/>
    </dgm:pt>
    <dgm:pt modelId="{E26EAC27-BC51-4F08-A61C-B446DE802FBA}" type="pres">
      <dgm:prSet presAssocID="{C43D877A-97E2-41CE-B2B2-25F223A5B1F8}" presName="node" presStyleLbl="node1" presStyleIdx="2" presStyleCnt="3">
        <dgm:presLayoutVars>
          <dgm:bulletEnabled val="1"/>
        </dgm:presLayoutVars>
      </dgm:prSet>
      <dgm:spPr/>
    </dgm:pt>
  </dgm:ptLst>
  <dgm:cxnLst>
    <dgm:cxn modelId="{DD55B812-1DC0-4B92-AFD2-117FAAE24160}" type="presOf" srcId="{DCDA5435-980F-46C8-8CCA-D223F2BDF81F}" destId="{BBCD64AC-92C7-4365-A1D5-31B39BA6F6D5}" srcOrd="0" destOrd="0" presId="urn:microsoft.com/office/officeart/2005/8/layout/process1"/>
    <dgm:cxn modelId="{F009DF24-7131-4F81-BC79-8D3310904358}" srcId="{DBEDEC28-B536-4D1B-B95F-99360767EC05}" destId="{DCDA5435-980F-46C8-8CCA-D223F2BDF81F}" srcOrd="1" destOrd="0" parTransId="{0E7D1416-7202-4788-8DCF-370E5316ECC9}" sibTransId="{B3F94FCE-9807-427B-998C-3C9535BC7AAE}"/>
    <dgm:cxn modelId="{CBB5C33E-EB62-43BF-8FF5-1E3FAED5FDEA}" type="presOf" srcId="{B3F94FCE-9807-427B-998C-3C9535BC7AAE}" destId="{957FF937-AF85-4EC1-B547-D8DE98740BC6}" srcOrd="0" destOrd="0" presId="urn:microsoft.com/office/officeart/2005/8/layout/process1"/>
    <dgm:cxn modelId="{437B673F-4641-4BA6-A9EB-286E34C5043F}" srcId="{DBEDEC28-B536-4D1B-B95F-99360767EC05}" destId="{567663BB-8E16-48F9-A078-DF4C625D6DEA}" srcOrd="0" destOrd="0" parTransId="{FF332ABE-6003-4D68-8184-F81487DD8B1D}" sibTransId="{EAF53421-75D9-41E8-8AC6-41B003E3401B}"/>
    <dgm:cxn modelId="{B58E0675-975F-43A7-B5DE-EB0EC04C7F47}" srcId="{DBEDEC28-B536-4D1B-B95F-99360767EC05}" destId="{C43D877A-97E2-41CE-B2B2-25F223A5B1F8}" srcOrd="2" destOrd="0" parTransId="{F408F129-7E4D-48A6-9332-FEEB441287BF}" sibTransId="{6155E32B-0546-40C4-92EB-73BA3AE89F0A}"/>
    <dgm:cxn modelId="{B5FAECA9-6E61-41C3-9CAA-FC00944C925D}" type="presOf" srcId="{B3F94FCE-9807-427B-998C-3C9535BC7AAE}" destId="{1605249A-9811-46E4-976B-AA780C75E474}" srcOrd="1" destOrd="0" presId="urn:microsoft.com/office/officeart/2005/8/layout/process1"/>
    <dgm:cxn modelId="{93A122B3-353C-4395-A592-979C8488F5EF}" type="presOf" srcId="{DBEDEC28-B536-4D1B-B95F-99360767EC05}" destId="{3F390309-0423-4EC3-A70C-A4987FC85C29}" srcOrd="0" destOrd="0" presId="urn:microsoft.com/office/officeart/2005/8/layout/process1"/>
    <dgm:cxn modelId="{4797C3BE-C88A-459B-9D14-B790FE16958E}" type="presOf" srcId="{567663BB-8E16-48F9-A078-DF4C625D6DEA}" destId="{E85E76EC-8487-4AAC-AC73-694C08C1815E}" srcOrd="0" destOrd="0" presId="urn:microsoft.com/office/officeart/2005/8/layout/process1"/>
    <dgm:cxn modelId="{710FE6CB-B3D3-4D63-A62E-F4C8D238095A}" type="presOf" srcId="{EAF53421-75D9-41E8-8AC6-41B003E3401B}" destId="{9E4FAC98-E073-41F4-BEA0-53D50B0397F1}" srcOrd="0" destOrd="0" presId="urn:microsoft.com/office/officeart/2005/8/layout/process1"/>
    <dgm:cxn modelId="{B4445DCF-2B0F-4614-9A8D-E98C54A5DF5F}" type="presOf" srcId="{C43D877A-97E2-41CE-B2B2-25F223A5B1F8}" destId="{E26EAC27-BC51-4F08-A61C-B446DE802FBA}" srcOrd="0" destOrd="0" presId="urn:microsoft.com/office/officeart/2005/8/layout/process1"/>
    <dgm:cxn modelId="{2EA819DE-7835-4FC7-BE17-621A8006936D}" type="presOf" srcId="{EAF53421-75D9-41E8-8AC6-41B003E3401B}" destId="{48D4A34F-3AAA-4462-B4E3-C41180A59AFD}" srcOrd="1" destOrd="0" presId="urn:microsoft.com/office/officeart/2005/8/layout/process1"/>
    <dgm:cxn modelId="{B279C95B-B79F-4BAB-B9A0-BC7CBEABE91F}" type="presParOf" srcId="{3F390309-0423-4EC3-A70C-A4987FC85C29}" destId="{E85E76EC-8487-4AAC-AC73-694C08C1815E}" srcOrd="0" destOrd="0" presId="urn:microsoft.com/office/officeart/2005/8/layout/process1"/>
    <dgm:cxn modelId="{CECD1D65-68F1-4CBF-8E6C-5195F9830336}" type="presParOf" srcId="{3F390309-0423-4EC3-A70C-A4987FC85C29}" destId="{9E4FAC98-E073-41F4-BEA0-53D50B0397F1}" srcOrd="1" destOrd="0" presId="urn:microsoft.com/office/officeart/2005/8/layout/process1"/>
    <dgm:cxn modelId="{A77B569C-F45E-4829-9DF4-95526D1202C5}" type="presParOf" srcId="{9E4FAC98-E073-41F4-BEA0-53D50B0397F1}" destId="{48D4A34F-3AAA-4462-B4E3-C41180A59AFD}" srcOrd="0" destOrd="0" presId="urn:microsoft.com/office/officeart/2005/8/layout/process1"/>
    <dgm:cxn modelId="{20D0478A-3C6E-4456-835B-A7D53BC69D70}" type="presParOf" srcId="{3F390309-0423-4EC3-A70C-A4987FC85C29}" destId="{BBCD64AC-92C7-4365-A1D5-31B39BA6F6D5}" srcOrd="2" destOrd="0" presId="urn:microsoft.com/office/officeart/2005/8/layout/process1"/>
    <dgm:cxn modelId="{404EF51C-3AF2-459B-962A-0A9D77518D65}" type="presParOf" srcId="{3F390309-0423-4EC3-A70C-A4987FC85C29}" destId="{957FF937-AF85-4EC1-B547-D8DE98740BC6}" srcOrd="3" destOrd="0" presId="urn:microsoft.com/office/officeart/2005/8/layout/process1"/>
    <dgm:cxn modelId="{F24A79C8-6513-4D3C-8315-47B13A5045DB}" type="presParOf" srcId="{957FF937-AF85-4EC1-B547-D8DE98740BC6}" destId="{1605249A-9811-46E4-976B-AA780C75E474}" srcOrd="0" destOrd="0" presId="urn:microsoft.com/office/officeart/2005/8/layout/process1"/>
    <dgm:cxn modelId="{FF565961-4857-457D-A045-C85085C728EE}" type="presParOf" srcId="{3F390309-0423-4EC3-A70C-A4987FC85C29}" destId="{E26EAC27-BC51-4F08-A61C-B446DE802FB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3FBC21-C9E2-4715-AD97-26F23BBB14BE}"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C60E788B-8BB7-4A86-95CB-D54E55440F56}">
      <dgm:prSet custT="1"/>
      <dgm:spPr/>
      <dgm:t>
        <a:bodyPr/>
        <a:lstStyle/>
        <a:p>
          <a:r>
            <a:rPr lang="en-US" sz="1200" dirty="0">
              <a:latin typeface="Abadi" panose="020B0604020104020204" pitchFamily="34" charset="0"/>
            </a:rPr>
            <a:t>A</a:t>
          </a:r>
          <a:r>
            <a:rPr lang="en-US" sz="1200" b="0" i="0" dirty="0">
              <a:latin typeface="Abadi" panose="020B0604020104020204" pitchFamily="34" charset="0"/>
            </a:rPr>
            <a:t>bsence of a verbally stated “no”, silence without actions demonstrating permission, cannot be assumed to show consent;</a:t>
          </a:r>
          <a:endParaRPr lang="en-US" sz="1200" dirty="0">
            <a:latin typeface="Abadi" panose="020B0604020104020204" pitchFamily="34" charset="0"/>
          </a:endParaRPr>
        </a:p>
      </dgm:t>
    </dgm:pt>
    <dgm:pt modelId="{7092F85B-408A-447C-A4F5-9DF5D87DB5F8}" type="parTrans" cxnId="{A671C25E-63D2-4A9A-B028-F5914CCA5713}">
      <dgm:prSet/>
      <dgm:spPr/>
      <dgm:t>
        <a:bodyPr/>
        <a:lstStyle/>
        <a:p>
          <a:endParaRPr lang="en-US" sz="1200"/>
        </a:p>
      </dgm:t>
    </dgm:pt>
    <dgm:pt modelId="{B1E04BEA-0B4F-4299-888A-52BD01CB13D0}" type="sibTrans" cxnId="{A671C25E-63D2-4A9A-B028-F5914CCA5713}">
      <dgm:prSet/>
      <dgm:spPr/>
      <dgm:t>
        <a:bodyPr/>
        <a:lstStyle/>
        <a:p>
          <a:endParaRPr lang="en-US" sz="1200"/>
        </a:p>
      </dgm:t>
    </dgm:pt>
    <dgm:pt modelId="{C34415BB-A205-4DB5-96F6-23E2ED2B78D8}">
      <dgm:prSet custT="1"/>
      <dgm:spPr/>
      <dgm:t>
        <a:bodyPr/>
        <a:lstStyle/>
        <a:p>
          <a:r>
            <a:rPr lang="en-US" sz="1200" dirty="0">
              <a:latin typeface="Abadi" panose="020B0604020104020204" pitchFamily="34" charset="0"/>
            </a:rPr>
            <a:t>N</a:t>
          </a:r>
          <a:r>
            <a:rPr lang="en-US" sz="1200" b="0" i="0" dirty="0">
              <a:latin typeface="Abadi" panose="020B0604020104020204" pitchFamily="34" charset="0"/>
            </a:rPr>
            <a:t>ever final or irrevocable;</a:t>
          </a:r>
          <a:endParaRPr lang="en-US" sz="1200" dirty="0">
            <a:latin typeface="Abadi" panose="020B0604020104020204" pitchFamily="34" charset="0"/>
          </a:endParaRPr>
        </a:p>
      </dgm:t>
    </dgm:pt>
    <dgm:pt modelId="{7BC4DECB-AEDB-4796-B111-4EC9A213B8E1}" type="parTrans" cxnId="{B9889E54-1BA7-47C1-B291-2079C0B2DA43}">
      <dgm:prSet/>
      <dgm:spPr/>
      <dgm:t>
        <a:bodyPr/>
        <a:lstStyle/>
        <a:p>
          <a:endParaRPr lang="en-US" sz="1200"/>
        </a:p>
      </dgm:t>
    </dgm:pt>
    <dgm:pt modelId="{1E622CA1-F538-40BD-B2E7-9CA7697C99D0}" type="sibTrans" cxnId="{B9889E54-1BA7-47C1-B291-2079C0B2DA43}">
      <dgm:prSet/>
      <dgm:spPr/>
      <dgm:t>
        <a:bodyPr/>
        <a:lstStyle/>
        <a:p>
          <a:endParaRPr lang="en-US" sz="1200"/>
        </a:p>
      </dgm:t>
    </dgm:pt>
    <dgm:pt modelId="{6AE2908A-8D68-4493-863E-78028164730C}">
      <dgm:prSet custT="1"/>
      <dgm:spPr/>
      <dgm:t>
        <a:bodyPr/>
        <a:lstStyle/>
        <a:p>
          <a:r>
            <a:rPr lang="en-US" sz="1200" dirty="0">
              <a:latin typeface="Abadi" panose="020B0604020104020204" pitchFamily="34" charset="0"/>
            </a:rPr>
            <a:t>T</a:t>
          </a:r>
          <a:r>
            <a:rPr lang="en-US" sz="1200" b="0" i="0" dirty="0">
              <a:latin typeface="Abadi" panose="020B0604020104020204" pitchFamily="34" charset="0"/>
            </a:rPr>
            <a:t>ime-limited and situation-specific; </a:t>
          </a:r>
          <a:endParaRPr lang="en-US" sz="1200" dirty="0">
            <a:latin typeface="Abadi" panose="020B0604020104020204" pitchFamily="34" charset="0"/>
          </a:endParaRPr>
        </a:p>
      </dgm:t>
    </dgm:pt>
    <dgm:pt modelId="{69B86F13-A2C9-45F2-973E-374A8DE1A3B3}" type="parTrans" cxnId="{0247DDDD-9FD5-4613-B540-DF04D282ACD5}">
      <dgm:prSet/>
      <dgm:spPr/>
      <dgm:t>
        <a:bodyPr/>
        <a:lstStyle/>
        <a:p>
          <a:endParaRPr lang="en-US" sz="1200"/>
        </a:p>
      </dgm:t>
    </dgm:pt>
    <dgm:pt modelId="{F76C9712-3853-4B54-8598-18A87A82FE8C}" type="sibTrans" cxnId="{0247DDDD-9FD5-4613-B540-DF04D282ACD5}">
      <dgm:prSet/>
      <dgm:spPr/>
      <dgm:t>
        <a:bodyPr/>
        <a:lstStyle/>
        <a:p>
          <a:endParaRPr lang="en-US" sz="1200"/>
        </a:p>
      </dgm:t>
    </dgm:pt>
    <dgm:pt modelId="{F91B1114-826E-4518-A4B2-0ED585B6DDBB}">
      <dgm:prSet custT="1"/>
      <dgm:spPr>
        <a:solidFill>
          <a:srgbClr val="FFCD00"/>
        </a:solidFill>
      </dgm:spPr>
      <dgm:t>
        <a:bodyPr/>
        <a:lstStyle/>
        <a:p>
          <a:r>
            <a:rPr lang="en-US" sz="1200" b="0" i="0" dirty="0">
              <a:latin typeface="Abadi" panose="020B0604020104020204" pitchFamily="34" charset="0"/>
            </a:rPr>
            <a:t>Can only be given by someone who is free from verbal or physical pressure, coercion, intimidation, threat, or force; and</a:t>
          </a:r>
          <a:endParaRPr lang="en-US" sz="1200" dirty="0">
            <a:latin typeface="Abadi" panose="020B0604020104020204" pitchFamily="34" charset="0"/>
          </a:endParaRPr>
        </a:p>
      </dgm:t>
    </dgm:pt>
    <dgm:pt modelId="{D6E810D7-41D4-4259-9C89-20E4F9528BA4}" type="parTrans" cxnId="{292B4874-6E0C-4BDE-8E7C-2FEB4BE1326A}">
      <dgm:prSet/>
      <dgm:spPr/>
      <dgm:t>
        <a:bodyPr/>
        <a:lstStyle/>
        <a:p>
          <a:endParaRPr lang="en-US" sz="1200"/>
        </a:p>
      </dgm:t>
    </dgm:pt>
    <dgm:pt modelId="{26B2C68A-6E81-437A-A819-9912339A24D1}" type="sibTrans" cxnId="{292B4874-6E0C-4BDE-8E7C-2FEB4BE1326A}">
      <dgm:prSet/>
      <dgm:spPr/>
      <dgm:t>
        <a:bodyPr/>
        <a:lstStyle/>
        <a:p>
          <a:endParaRPr lang="en-US" sz="1200"/>
        </a:p>
      </dgm:t>
    </dgm:pt>
    <dgm:pt modelId="{32D453ED-0C5A-41F8-8057-B8CA8D2FD6A4}">
      <dgm:prSet custT="1"/>
      <dgm:spPr>
        <a:solidFill>
          <a:schemeClr val="accent5">
            <a:lumMod val="75000"/>
          </a:schemeClr>
        </a:solidFill>
      </dgm:spPr>
      <dgm:t>
        <a:bodyPr/>
        <a:lstStyle/>
        <a:p>
          <a:r>
            <a:rPr lang="en-US" sz="1200" b="0" i="0" dirty="0">
              <a:latin typeface="Abadi" panose="020B0604020104020204" pitchFamily="34" charset="0"/>
            </a:rPr>
            <a:t>Can only be given by someone in an unimpaired state of mind who is able to understand what is happening.</a:t>
          </a:r>
          <a:endParaRPr lang="en-US" sz="1200" dirty="0">
            <a:latin typeface="Abadi" panose="020B0604020104020204" pitchFamily="34" charset="0"/>
          </a:endParaRPr>
        </a:p>
      </dgm:t>
    </dgm:pt>
    <dgm:pt modelId="{4A777051-32EE-45A4-ABAD-02DDCFB46A58}" type="parTrans" cxnId="{9DAFAB96-C552-4865-AE55-440320E17E01}">
      <dgm:prSet/>
      <dgm:spPr/>
      <dgm:t>
        <a:bodyPr/>
        <a:lstStyle/>
        <a:p>
          <a:endParaRPr lang="en-US" sz="1200"/>
        </a:p>
      </dgm:t>
    </dgm:pt>
    <dgm:pt modelId="{7B4C382D-0A4D-4392-8577-5D9A27356627}" type="sibTrans" cxnId="{9DAFAB96-C552-4865-AE55-440320E17E01}">
      <dgm:prSet/>
      <dgm:spPr/>
      <dgm:t>
        <a:bodyPr/>
        <a:lstStyle/>
        <a:p>
          <a:endParaRPr lang="en-US" sz="1200"/>
        </a:p>
      </dgm:t>
    </dgm:pt>
    <dgm:pt modelId="{1671030C-5A87-49DB-9920-0CD7BF19036E}" type="pres">
      <dgm:prSet presAssocID="{633FBC21-C9E2-4715-AD97-26F23BBB14BE}" presName="Name0" presStyleCnt="0">
        <dgm:presLayoutVars>
          <dgm:dir/>
          <dgm:resizeHandles val="exact"/>
        </dgm:presLayoutVars>
      </dgm:prSet>
      <dgm:spPr/>
    </dgm:pt>
    <dgm:pt modelId="{1B917A82-DDCC-4FAA-85D7-7EEA83D8D9C4}" type="pres">
      <dgm:prSet presAssocID="{633FBC21-C9E2-4715-AD97-26F23BBB14BE}" presName="fgShape" presStyleLbl="fgShp" presStyleIdx="0" presStyleCnt="1"/>
      <dgm:spPr/>
    </dgm:pt>
    <dgm:pt modelId="{DE0F2256-9DC8-464C-9EB9-3D9C08B0C9D5}" type="pres">
      <dgm:prSet presAssocID="{633FBC21-C9E2-4715-AD97-26F23BBB14BE}" presName="linComp" presStyleCnt="0"/>
      <dgm:spPr/>
    </dgm:pt>
    <dgm:pt modelId="{DC3F51AC-9857-42C9-AF22-3A6B74DA3040}" type="pres">
      <dgm:prSet presAssocID="{C60E788B-8BB7-4A86-95CB-D54E55440F56}" presName="compNode" presStyleCnt="0"/>
      <dgm:spPr/>
    </dgm:pt>
    <dgm:pt modelId="{AA9015F6-02C9-433B-B660-136025B23FA7}" type="pres">
      <dgm:prSet presAssocID="{C60E788B-8BB7-4A86-95CB-D54E55440F56}" presName="bkgdShape" presStyleLbl="node1" presStyleIdx="0" presStyleCnt="5"/>
      <dgm:spPr/>
    </dgm:pt>
    <dgm:pt modelId="{E30F9671-ED0F-46D4-B4DF-B61819273E42}" type="pres">
      <dgm:prSet presAssocID="{C60E788B-8BB7-4A86-95CB-D54E55440F56}" presName="nodeTx" presStyleLbl="node1" presStyleIdx="0" presStyleCnt="5">
        <dgm:presLayoutVars>
          <dgm:bulletEnabled val="1"/>
        </dgm:presLayoutVars>
      </dgm:prSet>
      <dgm:spPr/>
    </dgm:pt>
    <dgm:pt modelId="{E72B90C1-7A1A-434C-82EB-EC0E4CAE849A}" type="pres">
      <dgm:prSet presAssocID="{C60E788B-8BB7-4A86-95CB-D54E55440F56}" presName="invisiNode" presStyleLbl="node1" presStyleIdx="0" presStyleCnt="5"/>
      <dgm:spPr/>
    </dgm:pt>
    <dgm:pt modelId="{DC6E04A1-E429-4B88-AD26-8472A3F38B2C}" type="pres">
      <dgm:prSet presAssocID="{C60E788B-8BB7-4A86-95CB-D54E55440F56}" presName="imagNode" presStyleLbl="fgImgPlac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ute speaker with solid fill"/>
        </a:ext>
      </dgm:extLst>
    </dgm:pt>
    <dgm:pt modelId="{C6421CD8-8C71-4E8E-915B-8C0D4E880D9E}" type="pres">
      <dgm:prSet presAssocID="{B1E04BEA-0B4F-4299-888A-52BD01CB13D0}" presName="sibTrans" presStyleLbl="sibTrans2D1" presStyleIdx="0" presStyleCnt="0"/>
      <dgm:spPr/>
    </dgm:pt>
    <dgm:pt modelId="{E0B29D18-3B81-40F0-883F-06EE9D593419}" type="pres">
      <dgm:prSet presAssocID="{C34415BB-A205-4DB5-96F6-23E2ED2B78D8}" presName="compNode" presStyleCnt="0"/>
      <dgm:spPr/>
    </dgm:pt>
    <dgm:pt modelId="{D34AE603-4499-4A15-A44C-2CC62732FF85}" type="pres">
      <dgm:prSet presAssocID="{C34415BB-A205-4DB5-96F6-23E2ED2B78D8}" presName="bkgdShape" presStyleLbl="node1" presStyleIdx="1" presStyleCnt="5"/>
      <dgm:spPr/>
    </dgm:pt>
    <dgm:pt modelId="{E45070C4-2F98-4BDD-AACE-0CD3A29B2FD0}" type="pres">
      <dgm:prSet presAssocID="{C34415BB-A205-4DB5-96F6-23E2ED2B78D8}" presName="nodeTx" presStyleLbl="node1" presStyleIdx="1" presStyleCnt="5">
        <dgm:presLayoutVars>
          <dgm:bulletEnabled val="1"/>
        </dgm:presLayoutVars>
      </dgm:prSet>
      <dgm:spPr/>
    </dgm:pt>
    <dgm:pt modelId="{D64C9A24-40EE-4F0B-8782-6E9C978AD0E4}" type="pres">
      <dgm:prSet presAssocID="{C34415BB-A205-4DB5-96F6-23E2ED2B78D8}" presName="invisiNode" presStyleLbl="node1" presStyleIdx="1" presStyleCnt="5"/>
      <dgm:spPr/>
    </dgm:pt>
    <dgm:pt modelId="{CB84D389-C0C8-47F5-914F-9E6D0AB13BEE}" type="pres">
      <dgm:prSet presAssocID="{C34415BB-A205-4DB5-96F6-23E2ED2B78D8}"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84A7F236-C026-4998-9744-5C3BEDB4F7CE}" type="pres">
      <dgm:prSet presAssocID="{1E622CA1-F538-40BD-B2E7-9CA7697C99D0}" presName="sibTrans" presStyleLbl="sibTrans2D1" presStyleIdx="0" presStyleCnt="0"/>
      <dgm:spPr/>
    </dgm:pt>
    <dgm:pt modelId="{93C4B33D-5A44-4590-B9FC-919BBEF53241}" type="pres">
      <dgm:prSet presAssocID="{6AE2908A-8D68-4493-863E-78028164730C}" presName="compNode" presStyleCnt="0"/>
      <dgm:spPr/>
    </dgm:pt>
    <dgm:pt modelId="{14412224-BCCA-43EB-917A-EA48DE5FEFB4}" type="pres">
      <dgm:prSet presAssocID="{6AE2908A-8D68-4493-863E-78028164730C}" presName="bkgdShape" presStyleLbl="node1" presStyleIdx="2" presStyleCnt="5"/>
      <dgm:spPr/>
    </dgm:pt>
    <dgm:pt modelId="{4805CACF-F4ED-454F-BC62-8F4B4E60E398}" type="pres">
      <dgm:prSet presAssocID="{6AE2908A-8D68-4493-863E-78028164730C}" presName="nodeTx" presStyleLbl="node1" presStyleIdx="2" presStyleCnt="5">
        <dgm:presLayoutVars>
          <dgm:bulletEnabled val="1"/>
        </dgm:presLayoutVars>
      </dgm:prSet>
      <dgm:spPr/>
    </dgm:pt>
    <dgm:pt modelId="{00A81ACD-1903-442A-B21F-89A12C65CD5C}" type="pres">
      <dgm:prSet presAssocID="{6AE2908A-8D68-4493-863E-78028164730C}" presName="invisiNode" presStyleLbl="node1" presStyleIdx="2" presStyleCnt="5"/>
      <dgm:spPr/>
    </dgm:pt>
    <dgm:pt modelId="{4F2A66C4-ED88-4074-AB1C-7DA48DCB955D}" type="pres">
      <dgm:prSet presAssocID="{6AE2908A-8D68-4493-863E-78028164730C}"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urglass 90% with solid fill"/>
        </a:ext>
      </dgm:extLst>
    </dgm:pt>
    <dgm:pt modelId="{97E640BF-167B-459C-83F4-E4563086615C}" type="pres">
      <dgm:prSet presAssocID="{F76C9712-3853-4B54-8598-18A87A82FE8C}" presName="sibTrans" presStyleLbl="sibTrans2D1" presStyleIdx="0" presStyleCnt="0"/>
      <dgm:spPr/>
    </dgm:pt>
    <dgm:pt modelId="{F8A39029-F3B3-4A88-953F-DFA4D6B39E76}" type="pres">
      <dgm:prSet presAssocID="{F91B1114-826E-4518-A4B2-0ED585B6DDBB}" presName="compNode" presStyleCnt="0"/>
      <dgm:spPr/>
    </dgm:pt>
    <dgm:pt modelId="{BDB6963C-F102-4A26-A28B-24B1C0E1EB51}" type="pres">
      <dgm:prSet presAssocID="{F91B1114-826E-4518-A4B2-0ED585B6DDBB}" presName="bkgdShape" presStyleLbl="node1" presStyleIdx="3" presStyleCnt="5"/>
      <dgm:spPr/>
    </dgm:pt>
    <dgm:pt modelId="{675ADA3B-F73E-47A3-8F57-AE0794B107D3}" type="pres">
      <dgm:prSet presAssocID="{F91B1114-826E-4518-A4B2-0ED585B6DDBB}" presName="nodeTx" presStyleLbl="node1" presStyleIdx="3" presStyleCnt="5">
        <dgm:presLayoutVars>
          <dgm:bulletEnabled val="1"/>
        </dgm:presLayoutVars>
      </dgm:prSet>
      <dgm:spPr/>
    </dgm:pt>
    <dgm:pt modelId="{6936D9CC-71C8-4BB5-8E70-8598F9051272}" type="pres">
      <dgm:prSet presAssocID="{F91B1114-826E-4518-A4B2-0ED585B6DDBB}" presName="invisiNode" presStyleLbl="node1" presStyleIdx="3" presStyleCnt="5"/>
      <dgm:spPr/>
    </dgm:pt>
    <dgm:pt modelId="{840F9277-2BEE-4C2B-9788-DA9F363266BB}" type="pres">
      <dgm:prSet presAssocID="{F91B1114-826E-4518-A4B2-0ED585B6DDBB}"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nce with solid fill"/>
        </a:ext>
      </dgm:extLst>
    </dgm:pt>
    <dgm:pt modelId="{5DA5972E-B2F6-4463-B112-3D209065C060}" type="pres">
      <dgm:prSet presAssocID="{26B2C68A-6E81-437A-A819-9912339A24D1}" presName="sibTrans" presStyleLbl="sibTrans2D1" presStyleIdx="0" presStyleCnt="0"/>
      <dgm:spPr/>
    </dgm:pt>
    <dgm:pt modelId="{8D353C64-C2F0-49F3-BD58-E3EB636DD464}" type="pres">
      <dgm:prSet presAssocID="{32D453ED-0C5A-41F8-8057-B8CA8D2FD6A4}" presName="compNode" presStyleCnt="0"/>
      <dgm:spPr/>
    </dgm:pt>
    <dgm:pt modelId="{1075A9BD-2532-40D6-8537-F73C571F272B}" type="pres">
      <dgm:prSet presAssocID="{32D453ED-0C5A-41F8-8057-B8CA8D2FD6A4}" presName="bkgdShape" presStyleLbl="node1" presStyleIdx="4" presStyleCnt="5"/>
      <dgm:spPr/>
    </dgm:pt>
    <dgm:pt modelId="{4C3B3D2D-5025-4D11-8A96-E93B3ADFB854}" type="pres">
      <dgm:prSet presAssocID="{32D453ED-0C5A-41F8-8057-B8CA8D2FD6A4}" presName="nodeTx" presStyleLbl="node1" presStyleIdx="4" presStyleCnt="5">
        <dgm:presLayoutVars>
          <dgm:bulletEnabled val="1"/>
        </dgm:presLayoutVars>
      </dgm:prSet>
      <dgm:spPr/>
    </dgm:pt>
    <dgm:pt modelId="{8606ADAE-E0AB-43E2-BB23-39E21C026F05}" type="pres">
      <dgm:prSet presAssocID="{32D453ED-0C5A-41F8-8057-B8CA8D2FD6A4}" presName="invisiNode" presStyleLbl="node1" presStyleIdx="4" presStyleCnt="5"/>
      <dgm:spPr/>
    </dgm:pt>
    <dgm:pt modelId="{13DBFF38-0C82-446B-82E2-EA1E18578624}" type="pres">
      <dgm:prSet presAssocID="{32D453ED-0C5A-41F8-8057-B8CA8D2FD6A4}"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No smoking with solid fill"/>
        </a:ext>
      </dgm:extLst>
    </dgm:pt>
  </dgm:ptLst>
  <dgm:cxnLst>
    <dgm:cxn modelId="{D7D2470D-A0EA-4EBA-AF17-3CE0A47F8236}" type="presOf" srcId="{633FBC21-C9E2-4715-AD97-26F23BBB14BE}" destId="{1671030C-5A87-49DB-9920-0CD7BF19036E}" srcOrd="0" destOrd="0" presId="urn:microsoft.com/office/officeart/2005/8/layout/hList7"/>
    <dgm:cxn modelId="{C94C911D-BB5D-42CE-A734-BDE12FFB7F03}" type="presOf" srcId="{F91B1114-826E-4518-A4B2-0ED585B6DDBB}" destId="{675ADA3B-F73E-47A3-8F57-AE0794B107D3}" srcOrd="1" destOrd="0" presId="urn:microsoft.com/office/officeart/2005/8/layout/hList7"/>
    <dgm:cxn modelId="{28B70425-CEAB-4D8B-8ACC-7DCB3E2FD80C}" type="presOf" srcId="{C60E788B-8BB7-4A86-95CB-D54E55440F56}" destId="{AA9015F6-02C9-433B-B660-136025B23FA7}" srcOrd="0" destOrd="0" presId="urn:microsoft.com/office/officeart/2005/8/layout/hList7"/>
    <dgm:cxn modelId="{165A5B36-160F-4F88-AD18-CE4148581A2E}" type="presOf" srcId="{F91B1114-826E-4518-A4B2-0ED585B6DDBB}" destId="{BDB6963C-F102-4A26-A28B-24B1C0E1EB51}" srcOrd="0" destOrd="0" presId="urn:microsoft.com/office/officeart/2005/8/layout/hList7"/>
    <dgm:cxn modelId="{9C92943C-351A-4737-BAB1-4E70026D4E52}" type="presOf" srcId="{C34415BB-A205-4DB5-96F6-23E2ED2B78D8}" destId="{E45070C4-2F98-4BDD-AACE-0CD3A29B2FD0}" srcOrd="1" destOrd="0" presId="urn:microsoft.com/office/officeart/2005/8/layout/hList7"/>
    <dgm:cxn modelId="{A671C25E-63D2-4A9A-B028-F5914CCA5713}" srcId="{633FBC21-C9E2-4715-AD97-26F23BBB14BE}" destId="{C60E788B-8BB7-4A86-95CB-D54E55440F56}" srcOrd="0" destOrd="0" parTransId="{7092F85B-408A-447C-A4F5-9DF5D87DB5F8}" sibTransId="{B1E04BEA-0B4F-4299-888A-52BD01CB13D0}"/>
    <dgm:cxn modelId="{292B4874-6E0C-4BDE-8E7C-2FEB4BE1326A}" srcId="{633FBC21-C9E2-4715-AD97-26F23BBB14BE}" destId="{F91B1114-826E-4518-A4B2-0ED585B6DDBB}" srcOrd="3" destOrd="0" parTransId="{D6E810D7-41D4-4259-9C89-20E4F9528BA4}" sibTransId="{26B2C68A-6E81-437A-A819-9912339A24D1}"/>
    <dgm:cxn modelId="{B9889E54-1BA7-47C1-B291-2079C0B2DA43}" srcId="{633FBC21-C9E2-4715-AD97-26F23BBB14BE}" destId="{C34415BB-A205-4DB5-96F6-23E2ED2B78D8}" srcOrd="1" destOrd="0" parTransId="{7BC4DECB-AEDB-4796-B111-4EC9A213B8E1}" sibTransId="{1E622CA1-F538-40BD-B2E7-9CA7697C99D0}"/>
    <dgm:cxn modelId="{E4148455-C070-41E5-9478-8E522E6789FE}" type="presOf" srcId="{32D453ED-0C5A-41F8-8057-B8CA8D2FD6A4}" destId="{1075A9BD-2532-40D6-8537-F73C571F272B}" srcOrd="0" destOrd="0" presId="urn:microsoft.com/office/officeart/2005/8/layout/hList7"/>
    <dgm:cxn modelId="{94345B76-7490-4B67-A82E-54295633D10E}" type="presOf" srcId="{C60E788B-8BB7-4A86-95CB-D54E55440F56}" destId="{E30F9671-ED0F-46D4-B4DF-B61819273E42}" srcOrd="1" destOrd="0" presId="urn:microsoft.com/office/officeart/2005/8/layout/hList7"/>
    <dgm:cxn modelId="{A95ADC95-7F3F-49D4-933F-17BA75629D0F}" type="presOf" srcId="{C34415BB-A205-4DB5-96F6-23E2ED2B78D8}" destId="{D34AE603-4499-4A15-A44C-2CC62732FF85}" srcOrd="0" destOrd="0" presId="urn:microsoft.com/office/officeart/2005/8/layout/hList7"/>
    <dgm:cxn modelId="{9DAFAB96-C552-4865-AE55-440320E17E01}" srcId="{633FBC21-C9E2-4715-AD97-26F23BBB14BE}" destId="{32D453ED-0C5A-41F8-8057-B8CA8D2FD6A4}" srcOrd="4" destOrd="0" parTransId="{4A777051-32EE-45A4-ABAD-02DDCFB46A58}" sibTransId="{7B4C382D-0A4D-4392-8577-5D9A27356627}"/>
    <dgm:cxn modelId="{D957339E-92B3-4B2C-9727-B67266545851}" type="presOf" srcId="{26B2C68A-6E81-437A-A819-9912339A24D1}" destId="{5DA5972E-B2F6-4463-B112-3D209065C060}" srcOrd="0" destOrd="0" presId="urn:microsoft.com/office/officeart/2005/8/layout/hList7"/>
    <dgm:cxn modelId="{2817A79F-4D92-444B-B4C4-6DD413A388E5}" type="presOf" srcId="{B1E04BEA-0B4F-4299-888A-52BD01CB13D0}" destId="{C6421CD8-8C71-4E8E-915B-8C0D4E880D9E}" srcOrd="0" destOrd="0" presId="urn:microsoft.com/office/officeart/2005/8/layout/hList7"/>
    <dgm:cxn modelId="{642E13AA-7B72-49FA-AD42-F121227607F8}" type="presOf" srcId="{6AE2908A-8D68-4493-863E-78028164730C}" destId="{14412224-BCCA-43EB-917A-EA48DE5FEFB4}" srcOrd="0" destOrd="0" presId="urn:microsoft.com/office/officeart/2005/8/layout/hList7"/>
    <dgm:cxn modelId="{44D538B1-1F5D-4BF1-BC2F-1447F14C9682}" type="presOf" srcId="{6AE2908A-8D68-4493-863E-78028164730C}" destId="{4805CACF-F4ED-454F-BC62-8F4B4E60E398}" srcOrd="1" destOrd="0" presId="urn:microsoft.com/office/officeart/2005/8/layout/hList7"/>
    <dgm:cxn modelId="{22226EC1-368B-4C79-9C49-7C2AE2387165}" type="presOf" srcId="{32D453ED-0C5A-41F8-8057-B8CA8D2FD6A4}" destId="{4C3B3D2D-5025-4D11-8A96-E93B3ADFB854}" srcOrd="1" destOrd="0" presId="urn:microsoft.com/office/officeart/2005/8/layout/hList7"/>
    <dgm:cxn modelId="{F694E1C4-C6A1-4E24-B01E-3A5DBC43FDA9}" type="presOf" srcId="{1E622CA1-F538-40BD-B2E7-9CA7697C99D0}" destId="{84A7F236-C026-4998-9744-5C3BEDB4F7CE}" srcOrd="0" destOrd="0" presId="urn:microsoft.com/office/officeart/2005/8/layout/hList7"/>
    <dgm:cxn modelId="{A5049ADD-E6A3-4EF4-B9DF-E431AAAA44B8}" type="presOf" srcId="{F76C9712-3853-4B54-8598-18A87A82FE8C}" destId="{97E640BF-167B-459C-83F4-E4563086615C}" srcOrd="0" destOrd="0" presId="urn:microsoft.com/office/officeart/2005/8/layout/hList7"/>
    <dgm:cxn modelId="{0247DDDD-9FD5-4613-B540-DF04D282ACD5}" srcId="{633FBC21-C9E2-4715-AD97-26F23BBB14BE}" destId="{6AE2908A-8D68-4493-863E-78028164730C}" srcOrd="2" destOrd="0" parTransId="{69B86F13-A2C9-45F2-973E-374A8DE1A3B3}" sibTransId="{F76C9712-3853-4B54-8598-18A87A82FE8C}"/>
    <dgm:cxn modelId="{A5B5B702-B501-4650-B1DC-DB2DF3769410}" type="presParOf" srcId="{1671030C-5A87-49DB-9920-0CD7BF19036E}" destId="{1B917A82-DDCC-4FAA-85D7-7EEA83D8D9C4}" srcOrd="0" destOrd="0" presId="urn:microsoft.com/office/officeart/2005/8/layout/hList7"/>
    <dgm:cxn modelId="{29BCC000-3FD4-4841-8BF6-28BBAFDD799E}" type="presParOf" srcId="{1671030C-5A87-49DB-9920-0CD7BF19036E}" destId="{DE0F2256-9DC8-464C-9EB9-3D9C08B0C9D5}" srcOrd="1" destOrd="0" presId="urn:microsoft.com/office/officeart/2005/8/layout/hList7"/>
    <dgm:cxn modelId="{B557B712-9EC6-47CE-A86D-84486C6B9D2D}" type="presParOf" srcId="{DE0F2256-9DC8-464C-9EB9-3D9C08B0C9D5}" destId="{DC3F51AC-9857-42C9-AF22-3A6B74DA3040}" srcOrd="0" destOrd="0" presId="urn:microsoft.com/office/officeart/2005/8/layout/hList7"/>
    <dgm:cxn modelId="{2C07589B-3DC6-450B-A829-04B69570CF0E}" type="presParOf" srcId="{DC3F51AC-9857-42C9-AF22-3A6B74DA3040}" destId="{AA9015F6-02C9-433B-B660-136025B23FA7}" srcOrd="0" destOrd="0" presId="urn:microsoft.com/office/officeart/2005/8/layout/hList7"/>
    <dgm:cxn modelId="{0D9964C7-5D0A-4F16-82D3-CED81C5522E2}" type="presParOf" srcId="{DC3F51AC-9857-42C9-AF22-3A6B74DA3040}" destId="{E30F9671-ED0F-46D4-B4DF-B61819273E42}" srcOrd="1" destOrd="0" presId="urn:microsoft.com/office/officeart/2005/8/layout/hList7"/>
    <dgm:cxn modelId="{BC42C94C-E6BB-4CF6-819F-7CD63B1A346A}" type="presParOf" srcId="{DC3F51AC-9857-42C9-AF22-3A6B74DA3040}" destId="{E72B90C1-7A1A-434C-82EB-EC0E4CAE849A}" srcOrd="2" destOrd="0" presId="urn:microsoft.com/office/officeart/2005/8/layout/hList7"/>
    <dgm:cxn modelId="{00B85AFE-0F4D-4607-BA9D-7CD96CDD3451}" type="presParOf" srcId="{DC3F51AC-9857-42C9-AF22-3A6B74DA3040}" destId="{DC6E04A1-E429-4B88-AD26-8472A3F38B2C}" srcOrd="3" destOrd="0" presId="urn:microsoft.com/office/officeart/2005/8/layout/hList7"/>
    <dgm:cxn modelId="{635A6F8E-7402-445E-AEF8-357020CB84E8}" type="presParOf" srcId="{DE0F2256-9DC8-464C-9EB9-3D9C08B0C9D5}" destId="{C6421CD8-8C71-4E8E-915B-8C0D4E880D9E}" srcOrd="1" destOrd="0" presId="urn:microsoft.com/office/officeart/2005/8/layout/hList7"/>
    <dgm:cxn modelId="{256BED27-5DCD-4B42-AB49-6AD76BFA1904}" type="presParOf" srcId="{DE0F2256-9DC8-464C-9EB9-3D9C08B0C9D5}" destId="{E0B29D18-3B81-40F0-883F-06EE9D593419}" srcOrd="2" destOrd="0" presId="urn:microsoft.com/office/officeart/2005/8/layout/hList7"/>
    <dgm:cxn modelId="{227BE68D-F620-4997-82BA-5ECFC9200221}" type="presParOf" srcId="{E0B29D18-3B81-40F0-883F-06EE9D593419}" destId="{D34AE603-4499-4A15-A44C-2CC62732FF85}" srcOrd="0" destOrd="0" presId="urn:microsoft.com/office/officeart/2005/8/layout/hList7"/>
    <dgm:cxn modelId="{F918C8CE-A98C-4AB5-993C-6EE1F44E0C80}" type="presParOf" srcId="{E0B29D18-3B81-40F0-883F-06EE9D593419}" destId="{E45070C4-2F98-4BDD-AACE-0CD3A29B2FD0}" srcOrd="1" destOrd="0" presId="urn:microsoft.com/office/officeart/2005/8/layout/hList7"/>
    <dgm:cxn modelId="{63E9140F-485A-4863-B607-217C55F6485E}" type="presParOf" srcId="{E0B29D18-3B81-40F0-883F-06EE9D593419}" destId="{D64C9A24-40EE-4F0B-8782-6E9C978AD0E4}" srcOrd="2" destOrd="0" presId="urn:microsoft.com/office/officeart/2005/8/layout/hList7"/>
    <dgm:cxn modelId="{099903C5-3A42-45FB-81C6-63CEF1F004A1}" type="presParOf" srcId="{E0B29D18-3B81-40F0-883F-06EE9D593419}" destId="{CB84D389-C0C8-47F5-914F-9E6D0AB13BEE}" srcOrd="3" destOrd="0" presId="urn:microsoft.com/office/officeart/2005/8/layout/hList7"/>
    <dgm:cxn modelId="{CB9855D9-B2E8-4700-8822-9A6292AEF69E}" type="presParOf" srcId="{DE0F2256-9DC8-464C-9EB9-3D9C08B0C9D5}" destId="{84A7F236-C026-4998-9744-5C3BEDB4F7CE}" srcOrd="3" destOrd="0" presId="urn:microsoft.com/office/officeart/2005/8/layout/hList7"/>
    <dgm:cxn modelId="{92D40E09-2D96-4545-B256-901B19434E7B}" type="presParOf" srcId="{DE0F2256-9DC8-464C-9EB9-3D9C08B0C9D5}" destId="{93C4B33D-5A44-4590-B9FC-919BBEF53241}" srcOrd="4" destOrd="0" presId="urn:microsoft.com/office/officeart/2005/8/layout/hList7"/>
    <dgm:cxn modelId="{E4193AA2-775C-48C3-A608-5CEE715DE671}" type="presParOf" srcId="{93C4B33D-5A44-4590-B9FC-919BBEF53241}" destId="{14412224-BCCA-43EB-917A-EA48DE5FEFB4}" srcOrd="0" destOrd="0" presId="urn:microsoft.com/office/officeart/2005/8/layout/hList7"/>
    <dgm:cxn modelId="{583C13F7-B474-479D-933C-F9310FF107F5}" type="presParOf" srcId="{93C4B33D-5A44-4590-B9FC-919BBEF53241}" destId="{4805CACF-F4ED-454F-BC62-8F4B4E60E398}" srcOrd="1" destOrd="0" presId="urn:microsoft.com/office/officeart/2005/8/layout/hList7"/>
    <dgm:cxn modelId="{725C2645-0622-4682-A4CD-E8CCC6C21C06}" type="presParOf" srcId="{93C4B33D-5A44-4590-B9FC-919BBEF53241}" destId="{00A81ACD-1903-442A-B21F-89A12C65CD5C}" srcOrd="2" destOrd="0" presId="urn:microsoft.com/office/officeart/2005/8/layout/hList7"/>
    <dgm:cxn modelId="{0998CE89-8426-463A-96A2-F2AD6B7BB4B2}" type="presParOf" srcId="{93C4B33D-5A44-4590-B9FC-919BBEF53241}" destId="{4F2A66C4-ED88-4074-AB1C-7DA48DCB955D}" srcOrd="3" destOrd="0" presId="urn:microsoft.com/office/officeart/2005/8/layout/hList7"/>
    <dgm:cxn modelId="{AB54352D-60A3-4A67-A165-726D45353162}" type="presParOf" srcId="{DE0F2256-9DC8-464C-9EB9-3D9C08B0C9D5}" destId="{97E640BF-167B-459C-83F4-E4563086615C}" srcOrd="5" destOrd="0" presId="urn:microsoft.com/office/officeart/2005/8/layout/hList7"/>
    <dgm:cxn modelId="{F01853DE-9B32-4D75-A138-6833BD36D63F}" type="presParOf" srcId="{DE0F2256-9DC8-464C-9EB9-3D9C08B0C9D5}" destId="{F8A39029-F3B3-4A88-953F-DFA4D6B39E76}" srcOrd="6" destOrd="0" presId="urn:microsoft.com/office/officeart/2005/8/layout/hList7"/>
    <dgm:cxn modelId="{3B0B0370-4FD6-4D68-A283-C06EE0435D85}" type="presParOf" srcId="{F8A39029-F3B3-4A88-953F-DFA4D6B39E76}" destId="{BDB6963C-F102-4A26-A28B-24B1C0E1EB51}" srcOrd="0" destOrd="0" presId="urn:microsoft.com/office/officeart/2005/8/layout/hList7"/>
    <dgm:cxn modelId="{F5523D1F-AEE7-4F03-883F-CC0D1617C9EC}" type="presParOf" srcId="{F8A39029-F3B3-4A88-953F-DFA4D6B39E76}" destId="{675ADA3B-F73E-47A3-8F57-AE0794B107D3}" srcOrd="1" destOrd="0" presId="urn:microsoft.com/office/officeart/2005/8/layout/hList7"/>
    <dgm:cxn modelId="{22EFFA6D-05B3-4671-8C3B-901D5ECB6110}" type="presParOf" srcId="{F8A39029-F3B3-4A88-953F-DFA4D6B39E76}" destId="{6936D9CC-71C8-4BB5-8E70-8598F9051272}" srcOrd="2" destOrd="0" presId="urn:microsoft.com/office/officeart/2005/8/layout/hList7"/>
    <dgm:cxn modelId="{9D6DF704-7CDA-4C6C-BBEE-D75D0640442B}" type="presParOf" srcId="{F8A39029-F3B3-4A88-953F-DFA4D6B39E76}" destId="{840F9277-2BEE-4C2B-9788-DA9F363266BB}" srcOrd="3" destOrd="0" presId="urn:microsoft.com/office/officeart/2005/8/layout/hList7"/>
    <dgm:cxn modelId="{773C0102-2924-4EB9-897B-A657B503B43E}" type="presParOf" srcId="{DE0F2256-9DC8-464C-9EB9-3D9C08B0C9D5}" destId="{5DA5972E-B2F6-4463-B112-3D209065C060}" srcOrd="7" destOrd="0" presId="urn:microsoft.com/office/officeart/2005/8/layout/hList7"/>
    <dgm:cxn modelId="{7664A402-A05A-4F4A-9577-C2923CA53362}" type="presParOf" srcId="{DE0F2256-9DC8-464C-9EB9-3D9C08B0C9D5}" destId="{8D353C64-C2F0-49F3-BD58-E3EB636DD464}" srcOrd="8" destOrd="0" presId="urn:microsoft.com/office/officeart/2005/8/layout/hList7"/>
    <dgm:cxn modelId="{D48F6D21-1B2D-4864-B2B1-37206675CF47}" type="presParOf" srcId="{8D353C64-C2F0-49F3-BD58-E3EB636DD464}" destId="{1075A9BD-2532-40D6-8537-F73C571F272B}" srcOrd="0" destOrd="0" presId="urn:microsoft.com/office/officeart/2005/8/layout/hList7"/>
    <dgm:cxn modelId="{88BAE10B-024D-49AA-A423-BBF9876ED776}" type="presParOf" srcId="{8D353C64-C2F0-49F3-BD58-E3EB636DD464}" destId="{4C3B3D2D-5025-4D11-8A96-E93B3ADFB854}" srcOrd="1" destOrd="0" presId="urn:microsoft.com/office/officeart/2005/8/layout/hList7"/>
    <dgm:cxn modelId="{A5457D78-F88B-44A6-B663-4A0E5AB35188}" type="presParOf" srcId="{8D353C64-C2F0-49F3-BD58-E3EB636DD464}" destId="{8606ADAE-E0AB-43E2-BB23-39E21C026F05}" srcOrd="2" destOrd="0" presId="urn:microsoft.com/office/officeart/2005/8/layout/hList7"/>
    <dgm:cxn modelId="{D8EBAAF7-C424-4CCF-AB29-3465A46B2320}" type="presParOf" srcId="{8D353C64-C2F0-49F3-BD58-E3EB636DD464}" destId="{13DBFF38-0C82-446B-82E2-EA1E1857862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47B28D-6D54-439F-A809-A9E550B2AF4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F1CC2FD-91D5-43DB-A5C2-4EC426D0A36F}">
      <dgm:prSet custT="1"/>
      <dgm:spPr>
        <a:solidFill>
          <a:schemeClr val="accent6">
            <a:lumMod val="10000"/>
          </a:schemeClr>
        </a:solidFill>
      </dgm:spPr>
      <dgm:t>
        <a:bodyPr/>
        <a:lstStyle/>
        <a:p>
          <a:pPr algn="l"/>
          <a:r>
            <a:rPr lang="en-US" sz="2000" dirty="0">
              <a:latin typeface="Abadi" panose="020B0604020104020204" pitchFamily="34" charset="0"/>
            </a:rPr>
            <a:t>Reporting means action will immediately be taken by the Title IX Office.</a:t>
          </a:r>
        </a:p>
      </dgm:t>
    </dgm:pt>
    <dgm:pt modelId="{8B35E5D2-AC2F-41F8-A8FA-2B33D2DCEB15}" type="parTrans" cxnId="{C22C07B3-5277-46FF-A381-5A29A7B34509}">
      <dgm:prSet/>
      <dgm:spPr/>
      <dgm:t>
        <a:bodyPr/>
        <a:lstStyle/>
        <a:p>
          <a:pPr algn="l"/>
          <a:endParaRPr lang="en-US"/>
        </a:p>
      </dgm:t>
    </dgm:pt>
    <dgm:pt modelId="{6FDF84F9-1E99-4A29-AA6B-94D1FF132C7B}" type="sibTrans" cxnId="{C22C07B3-5277-46FF-A381-5A29A7B34509}">
      <dgm:prSet/>
      <dgm:spPr/>
      <dgm:t>
        <a:bodyPr/>
        <a:lstStyle/>
        <a:p>
          <a:pPr algn="l"/>
          <a:endParaRPr lang="en-US"/>
        </a:p>
      </dgm:t>
    </dgm:pt>
    <dgm:pt modelId="{0C7262CB-D868-462A-9ECF-E146433ABD94}">
      <dgm:prSet custT="1"/>
      <dgm:spPr>
        <a:solidFill>
          <a:schemeClr val="accent6">
            <a:lumMod val="10000"/>
          </a:schemeClr>
        </a:solidFill>
      </dgm:spPr>
      <dgm:t>
        <a:bodyPr/>
        <a:lstStyle/>
        <a:p>
          <a:pPr algn="l"/>
          <a:r>
            <a:rPr lang="en-US" sz="2000" dirty="0">
              <a:latin typeface="Abadi" panose="020B0604020104020204" pitchFamily="34" charset="0"/>
            </a:rPr>
            <a:t>Support is not available unless you make a formal complaint.</a:t>
          </a:r>
        </a:p>
      </dgm:t>
    </dgm:pt>
    <dgm:pt modelId="{81269FF7-DBD5-45BD-83F9-0573CF683DCC}" type="parTrans" cxnId="{3C59D122-E3AA-4FCA-8A5A-ED9103CFA92C}">
      <dgm:prSet/>
      <dgm:spPr/>
      <dgm:t>
        <a:bodyPr/>
        <a:lstStyle/>
        <a:p>
          <a:pPr algn="l"/>
          <a:endParaRPr lang="en-US"/>
        </a:p>
      </dgm:t>
    </dgm:pt>
    <dgm:pt modelId="{3705A69E-3B0A-45CB-AFE6-03A78BDF201B}" type="sibTrans" cxnId="{3C59D122-E3AA-4FCA-8A5A-ED9103CFA92C}">
      <dgm:prSet/>
      <dgm:spPr/>
      <dgm:t>
        <a:bodyPr/>
        <a:lstStyle/>
        <a:p>
          <a:pPr algn="l"/>
          <a:endParaRPr lang="en-US"/>
        </a:p>
      </dgm:t>
    </dgm:pt>
    <dgm:pt modelId="{A3397FBD-B968-4DD2-BE6C-C3FE4B40330F}">
      <dgm:prSet custT="1"/>
      <dgm:spPr>
        <a:solidFill>
          <a:schemeClr val="accent6">
            <a:lumMod val="10000"/>
          </a:schemeClr>
        </a:solidFill>
      </dgm:spPr>
      <dgm:t>
        <a:bodyPr/>
        <a:lstStyle/>
        <a:p>
          <a:pPr algn="l"/>
          <a:r>
            <a:rPr lang="en-US" sz="2000" dirty="0">
              <a:latin typeface="Abadi" panose="020B0604020104020204" pitchFamily="34" charset="0"/>
            </a:rPr>
            <a:t>The person will be immediately kicked off the team or out of school for reporting.</a:t>
          </a:r>
        </a:p>
      </dgm:t>
    </dgm:pt>
    <dgm:pt modelId="{D4963D4F-E3C7-42AE-8C32-196E30D50A15}" type="parTrans" cxnId="{5811D9FD-0B20-46BE-B8C7-E7FDFBC867D3}">
      <dgm:prSet/>
      <dgm:spPr/>
      <dgm:t>
        <a:bodyPr/>
        <a:lstStyle/>
        <a:p>
          <a:pPr algn="l"/>
          <a:endParaRPr lang="en-US"/>
        </a:p>
      </dgm:t>
    </dgm:pt>
    <dgm:pt modelId="{70C61EF0-6A50-48A1-B053-655A7C0BF509}" type="sibTrans" cxnId="{5811D9FD-0B20-46BE-B8C7-E7FDFBC867D3}">
      <dgm:prSet/>
      <dgm:spPr/>
      <dgm:t>
        <a:bodyPr/>
        <a:lstStyle/>
        <a:p>
          <a:pPr algn="l"/>
          <a:endParaRPr lang="en-US"/>
        </a:p>
      </dgm:t>
    </dgm:pt>
    <dgm:pt modelId="{2CA24A6A-64A3-4E7B-B40F-7826AC1E94C7}">
      <dgm:prSet custT="1"/>
      <dgm:spPr>
        <a:solidFill>
          <a:schemeClr val="accent6">
            <a:lumMod val="10000"/>
          </a:schemeClr>
        </a:solidFill>
      </dgm:spPr>
      <dgm:t>
        <a:bodyPr/>
        <a:lstStyle/>
        <a:p>
          <a:pPr algn="l"/>
          <a:r>
            <a:rPr lang="en-US" sz="2000" dirty="0">
              <a:latin typeface="Abadi" panose="020B0604020104020204" pitchFamily="34" charset="0"/>
            </a:rPr>
            <a:t>You will be forced to go to counseling or talk to law enforcement.</a:t>
          </a:r>
        </a:p>
      </dgm:t>
    </dgm:pt>
    <dgm:pt modelId="{5B20BD9E-C8E8-42CC-BB78-CC27A70C38F8}" type="parTrans" cxnId="{EC226194-47CC-4E47-8290-496B0E2B6AE0}">
      <dgm:prSet/>
      <dgm:spPr/>
      <dgm:t>
        <a:bodyPr/>
        <a:lstStyle/>
        <a:p>
          <a:pPr algn="l"/>
          <a:endParaRPr lang="en-US"/>
        </a:p>
      </dgm:t>
    </dgm:pt>
    <dgm:pt modelId="{A38754FB-9F05-428B-B42E-D37E471ED149}" type="sibTrans" cxnId="{EC226194-47CC-4E47-8290-496B0E2B6AE0}">
      <dgm:prSet/>
      <dgm:spPr/>
      <dgm:t>
        <a:bodyPr/>
        <a:lstStyle/>
        <a:p>
          <a:pPr algn="l"/>
          <a:endParaRPr lang="en-US"/>
        </a:p>
      </dgm:t>
    </dgm:pt>
    <dgm:pt modelId="{CC882153-0A95-4F62-8111-7C277683EFEA}" type="pres">
      <dgm:prSet presAssocID="{1747B28D-6D54-439F-A809-A9E550B2AF46}" presName="linearFlow" presStyleCnt="0">
        <dgm:presLayoutVars>
          <dgm:dir/>
          <dgm:resizeHandles val="exact"/>
        </dgm:presLayoutVars>
      </dgm:prSet>
      <dgm:spPr/>
    </dgm:pt>
    <dgm:pt modelId="{4814B81C-0C19-474C-9D16-BD0E4E0869CA}" type="pres">
      <dgm:prSet presAssocID="{EF1CC2FD-91D5-43DB-A5C2-4EC426D0A36F}" presName="composite" presStyleCnt="0"/>
      <dgm:spPr/>
    </dgm:pt>
    <dgm:pt modelId="{CA0FA6CD-FD86-4D26-9AEC-EE130F46F562}" type="pres">
      <dgm:prSet presAssocID="{EF1CC2FD-91D5-43DB-A5C2-4EC426D0A36F}"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outline"/>
        </a:ext>
      </dgm:extLst>
    </dgm:pt>
    <dgm:pt modelId="{66843034-B58C-4387-AE82-CB32C1EC23CD}" type="pres">
      <dgm:prSet presAssocID="{EF1CC2FD-91D5-43DB-A5C2-4EC426D0A36F}" presName="txShp" presStyleLbl="node1" presStyleIdx="0" presStyleCnt="4">
        <dgm:presLayoutVars>
          <dgm:bulletEnabled val="1"/>
        </dgm:presLayoutVars>
      </dgm:prSet>
      <dgm:spPr/>
    </dgm:pt>
    <dgm:pt modelId="{72186993-5553-4905-8E85-95D6626869B8}" type="pres">
      <dgm:prSet presAssocID="{6FDF84F9-1E99-4A29-AA6B-94D1FF132C7B}" presName="spacing" presStyleCnt="0"/>
      <dgm:spPr/>
    </dgm:pt>
    <dgm:pt modelId="{971FDF0C-C6BC-412F-99D4-5F13F2BF5CA1}" type="pres">
      <dgm:prSet presAssocID="{0C7262CB-D868-462A-9ECF-E146433ABD94}" presName="composite" presStyleCnt="0"/>
      <dgm:spPr/>
    </dgm:pt>
    <dgm:pt modelId="{68785CF6-525D-43BD-AA0B-9BD62BE8960D}" type="pres">
      <dgm:prSet presAssocID="{0C7262CB-D868-462A-9ECF-E146433ABD94}"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pen hand with solid fill"/>
        </a:ext>
      </dgm:extLst>
    </dgm:pt>
    <dgm:pt modelId="{06F99CEE-2BA2-4C62-999A-04FEDC091700}" type="pres">
      <dgm:prSet presAssocID="{0C7262CB-D868-462A-9ECF-E146433ABD94}" presName="txShp" presStyleLbl="node1" presStyleIdx="1" presStyleCnt="4">
        <dgm:presLayoutVars>
          <dgm:bulletEnabled val="1"/>
        </dgm:presLayoutVars>
      </dgm:prSet>
      <dgm:spPr/>
    </dgm:pt>
    <dgm:pt modelId="{CE25A56F-CB5D-43B2-9CE6-EEF7697CF934}" type="pres">
      <dgm:prSet presAssocID="{3705A69E-3B0A-45CB-AFE6-03A78BDF201B}" presName="spacing" presStyleCnt="0"/>
      <dgm:spPr/>
    </dgm:pt>
    <dgm:pt modelId="{D6D97B27-72A3-4E8A-9CE8-45A0844466B0}" type="pres">
      <dgm:prSet presAssocID="{A3397FBD-B968-4DD2-BE6C-C3FE4B40330F}" presName="composite" presStyleCnt="0"/>
      <dgm:spPr/>
    </dgm:pt>
    <dgm:pt modelId="{5A6844D9-CD9D-46C5-AA67-D9E582966B17}" type="pres">
      <dgm:prSet presAssocID="{A3397FBD-B968-4DD2-BE6C-C3FE4B40330F}"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se with solid fill"/>
        </a:ext>
      </dgm:extLst>
    </dgm:pt>
    <dgm:pt modelId="{0E3843C0-29BF-4730-B4A7-E74062C9FA02}" type="pres">
      <dgm:prSet presAssocID="{A3397FBD-B968-4DD2-BE6C-C3FE4B40330F}" presName="txShp" presStyleLbl="node1" presStyleIdx="2" presStyleCnt="4">
        <dgm:presLayoutVars>
          <dgm:bulletEnabled val="1"/>
        </dgm:presLayoutVars>
      </dgm:prSet>
      <dgm:spPr/>
    </dgm:pt>
    <dgm:pt modelId="{AE6F43A6-4154-476E-B46C-70E9F3BA6CAD}" type="pres">
      <dgm:prSet presAssocID="{70C61EF0-6A50-48A1-B053-655A7C0BF509}" presName="spacing" presStyleCnt="0"/>
      <dgm:spPr/>
    </dgm:pt>
    <dgm:pt modelId="{66F0333A-4E49-491A-9DF6-A27F3A6B78E9}" type="pres">
      <dgm:prSet presAssocID="{2CA24A6A-64A3-4E7B-B40F-7826AC1E94C7}" presName="composite" presStyleCnt="0"/>
      <dgm:spPr/>
    </dgm:pt>
    <dgm:pt modelId="{B88E2A53-3138-4AA3-B123-4FA0B4788FC5}" type="pres">
      <dgm:prSet presAssocID="{2CA24A6A-64A3-4E7B-B40F-7826AC1E94C7}"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Judge male with solid fill"/>
        </a:ext>
      </dgm:extLst>
    </dgm:pt>
    <dgm:pt modelId="{6FA4992A-9F44-43CD-BD17-6C603BB30A1B}" type="pres">
      <dgm:prSet presAssocID="{2CA24A6A-64A3-4E7B-B40F-7826AC1E94C7}" presName="txShp" presStyleLbl="node1" presStyleIdx="3" presStyleCnt="4">
        <dgm:presLayoutVars>
          <dgm:bulletEnabled val="1"/>
        </dgm:presLayoutVars>
      </dgm:prSet>
      <dgm:spPr/>
    </dgm:pt>
  </dgm:ptLst>
  <dgm:cxnLst>
    <dgm:cxn modelId="{3C59D122-E3AA-4FCA-8A5A-ED9103CFA92C}" srcId="{1747B28D-6D54-439F-A809-A9E550B2AF46}" destId="{0C7262CB-D868-462A-9ECF-E146433ABD94}" srcOrd="1" destOrd="0" parTransId="{81269FF7-DBD5-45BD-83F9-0573CF683DCC}" sibTransId="{3705A69E-3B0A-45CB-AFE6-03A78BDF201B}"/>
    <dgm:cxn modelId="{B7DB6932-ACBC-4D5C-A9D1-0EF20BB519E2}" type="presOf" srcId="{A3397FBD-B968-4DD2-BE6C-C3FE4B40330F}" destId="{0E3843C0-29BF-4730-B4A7-E74062C9FA02}" srcOrd="0" destOrd="0" presId="urn:microsoft.com/office/officeart/2005/8/layout/vList3"/>
    <dgm:cxn modelId="{F6C29E58-B471-4733-A95F-7E9FE9154F67}" type="presOf" srcId="{EF1CC2FD-91D5-43DB-A5C2-4EC426D0A36F}" destId="{66843034-B58C-4387-AE82-CB32C1EC23CD}" srcOrd="0" destOrd="0" presId="urn:microsoft.com/office/officeart/2005/8/layout/vList3"/>
    <dgm:cxn modelId="{D15E0B8A-CC7B-41D7-BE39-1282611A4C76}" type="presOf" srcId="{2CA24A6A-64A3-4E7B-B40F-7826AC1E94C7}" destId="{6FA4992A-9F44-43CD-BD17-6C603BB30A1B}" srcOrd="0" destOrd="0" presId="urn:microsoft.com/office/officeart/2005/8/layout/vList3"/>
    <dgm:cxn modelId="{EC226194-47CC-4E47-8290-496B0E2B6AE0}" srcId="{1747B28D-6D54-439F-A809-A9E550B2AF46}" destId="{2CA24A6A-64A3-4E7B-B40F-7826AC1E94C7}" srcOrd="3" destOrd="0" parTransId="{5B20BD9E-C8E8-42CC-BB78-CC27A70C38F8}" sibTransId="{A38754FB-9F05-428B-B42E-D37E471ED149}"/>
    <dgm:cxn modelId="{C22C07B3-5277-46FF-A381-5A29A7B34509}" srcId="{1747B28D-6D54-439F-A809-A9E550B2AF46}" destId="{EF1CC2FD-91D5-43DB-A5C2-4EC426D0A36F}" srcOrd="0" destOrd="0" parTransId="{8B35E5D2-AC2F-41F8-A8FA-2B33D2DCEB15}" sibTransId="{6FDF84F9-1E99-4A29-AA6B-94D1FF132C7B}"/>
    <dgm:cxn modelId="{FA1BBDD5-21B5-4DD9-806B-9A536C6CFBFA}" type="presOf" srcId="{0C7262CB-D868-462A-9ECF-E146433ABD94}" destId="{06F99CEE-2BA2-4C62-999A-04FEDC091700}" srcOrd="0" destOrd="0" presId="urn:microsoft.com/office/officeart/2005/8/layout/vList3"/>
    <dgm:cxn modelId="{5811D9FD-0B20-46BE-B8C7-E7FDFBC867D3}" srcId="{1747B28D-6D54-439F-A809-A9E550B2AF46}" destId="{A3397FBD-B968-4DD2-BE6C-C3FE4B40330F}" srcOrd="2" destOrd="0" parTransId="{D4963D4F-E3C7-42AE-8C32-196E30D50A15}" sibTransId="{70C61EF0-6A50-48A1-B053-655A7C0BF509}"/>
    <dgm:cxn modelId="{00660FFF-270A-4DC2-8990-FF35464B3784}" type="presOf" srcId="{1747B28D-6D54-439F-A809-A9E550B2AF46}" destId="{CC882153-0A95-4F62-8111-7C277683EFEA}" srcOrd="0" destOrd="0" presId="urn:microsoft.com/office/officeart/2005/8/layout/vList3"/>
    <dgm:cxn modelId="{15C017CE-C137-4550-AB95-BF519AC87B18}" type="presParOf" srcId="{CC882153-0A95-4F62-8111-7C277683EFEA}" destId="{4814B81C-0C19-474C-9D16-BD0E4E0869CA}" srcOrd="0" destOrd="0" presId="urn:microsoft.com/office/officeart/2005/8/layout/vList3"/>
    <dgm:cxn modelId="{419EA12E-9AE0-4E1D-95FE-7706BCDDD558}" type="presParOf" srcId="{4814B81C-0C19-474C-9D16-BD0E4E0869CA}" destId="{CA0FA6CD-FD86-4D26-9AEC-EE130F46F562}" srcOrd="0" destOrd="0" presId="urn:microsoft.com/office/officeart/2005/8/layout/vList3"/>
    <dgm:cxn modelId="{35BCF1BC-FA87-461A-8FBB-A749A2AC1128}" type="presParOf" srcId="{4814B81C-0C19-474C-9D16-BD0E4E0869CA}" destId="{66843034-B58C-4387-AE82-CB32C1EC23CD}" srcOrd="1" destOrd="0" presId="urn:microsoft.com/office/officeart/2005/8/layout/vList3"/>
    <dgm:cxn modelId="{1660B3A4-3DAF-4CAF-B257-A2097BC7B238}" type="presParOf" srcId="{CC882153-0A95-4F62-8111-7C277683EFEA}" destId="{72186993-5553-4905-8E85-95D6626869B8}" srcOrd="1" destOrd="0" presId="urn:microsoft.com/office/officeart/2005/8/layout/vList3"/>
    <dgm:cxn modelId="{B5D272F3-730E-4C04-9BC5-577D3377216A}" type="presParOf" srcId="{CC882153-0A95-4F62-8111-7C277683EFEA}" destId="{971FDF0C-C6BC-412F-99D4-5F13F2BF5CA1}" srcOrd="2" destOrd="0" presId="urn:microsoft.com/office/officeart/2005/8/layout/vList3"/>
    <dgm:cxn modelId="{1FF8A8CC-BB61-4551-A9A1-12BFA089ACE2}" type="presParOf" srcId="{971FDF0C-C6BC-412F-99D4-5F13F2BF5CA1}" destId="{68785CF6-525D-43BD-AA0B-9BD62BE8960D}" srcOrd="0" destOrd="0" presId="urn:microsoft.com/office/officeart/2005/8/layout/vList3"/>
    <dgm:cxn modelId="{DAAE11AD-D037-4824-A08F-E3BAC4E15F18}" type="presParOf" srcId="{971FDF0C-C6BC-412F-99D4-5F13F2BF5CA1}" destId="{06F99CEE-2BA2-4C62-999A-04FEDC091700}" srcOrd="1" destOrd="0" presId="urn:microsoft.com/office/officeart/2005/8/layout/vList3"/>
    <dgm:cxn modelId="{A8D5AA9C-5E12-4EC8-8EFD-F3430B70494C}" type="presParOf" srcId="{CC882153-0A95-4F62-8111-7C277683EFEA}" destId="{CE25A56F-CB5D-43B2-9CE6-EEF7697CF934}" srcOrd="3" destOrd="0" presId="urn:microsoft.com/office/officeart/2005/8/layout/vList3"/>
    <dgm:cxn modelId="{8E450C85-20EE-4326-A619-D29D7E61094D}" type="presParOf" srcId="{CC882153-0A95-4F62-8111-7C277683EFEA}" destId="{D6D97B27-72A3-4E8A-9CE8-45A0844466B0}" srcOrd="4" destOrd="0" presId="urn:microsoft.com/office/officeart/2005/8/layout/vList3"/>
    <dgm:cxn modelId="{5E156E18-0D99-47CD-90E8-D1D3CA960700}" type="presParOf" srcId="{D6D97B27-72A3-4E8A-9CE8-45A0844466B0}" destId="{5A6844D9-CD9D-46C5-AA67-D9E582966B17}" srcOrd="0" destOrd="0" presId="urn:microsoft.com/office/officeart/2005/8/layout/vList3"/>
    <dgm:cxn modelId="{A895FB2F-2DD1-46CD-93DF-722E11CBB9E6}" type="presParOf" srcId="{D6D97B27-72A3-4E8A-9CE8-45A0844466B0}" destId="{0E3843C0-29BF-4730-B4A7-E74062C9FA02}" srcOrd="1" destOrd="0" presId="urn:microsoft.com/office/officeart/2005/8/layout/vList3"/>
    <dgm:cxn modelId="{CEA334B7-F980-484D-B2F8-86AFA240A509}" type="presParOf" srcId="{CC882153-0A95-4F62-8111-7C277683EFEA}" destId="{AE6F43A6-4154-476E-B46C-70E9F3BA6CAD}" srcOrd="5" destOrd="0" presId="urn:microsoft.com/office/officeart/2005/8/layout/vList3"/>
    <dgm:cxn modelId="{B0DBB56A-F666-4957-AE07-6E540820F9C4}" type="presParOf" srcId="{CC882153-0A95-4F62-8111-7C277683EFEA}" destId="{66F0333A-4E49-491A-9DF6-A27F3A6B78E9}" srcOrd="6" destOrd="0" presId="urn:microsoft.com/office/officeart/2005/8/layout/vList3"/>
    <dgm:cxn modelId="{D1A31AB7-4DCC-45C8-A2C0-3F2652475F18}" type="presParOf" srcId="{66F0333A-4E49-491A-9DF6-A27F3A6B78E9}" destId="{B88E2A53-3138-4AA3-B123-4FA0B4788FC5}" srcOrd="0" destOrd="0" presId="urn:microsoft.com/office/officeart/2005/8/layout/vList3"/>
    <dgm:cxn modelId="{28E05FFC-7235-4208-830C-F9C7B112908C}" type="presParOf" srcId="{66F0333A-4E49-491A-9DF6-A27F3A6B78E9}" destId="{6FA4992A-9F44-43CD-BD17-6C603BB30A1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B3E44A-8FCE-41DB-9345-F0D00B884F30}" type="doc">
      <dgm:prSet loTypeId="urn:microsoft.com/office/officeart/2005/8/layout/lProcess1" loCatId="process" qsTypeId="urn:microsoft.com/office/officeart/2005/8/quickstyle/simple2" qsCatId="simple" csTypeId="urn:microsoft.com/office/officeart/2005/8/colors/accent3_2" csCatId="accent3" phldr="1"/>
      <dgm:spPr/>
      <dgm:t>
        <a:bodyPr/>
        <a:lstStyle/>
        <a:p>
          <a:endParaRPr lang="en-US"/>
        </a:p>
      </dgm:t>
    </dgm:pt>
    <dgm:pt modelId="{13C103AB-1B1E-404A-AED2-5BD1A31349E9}">
      <dgm:prSet phldrT="[Text]"/>
      <dgm:spPr>
        <a:solidFill>
          <a:schemeClr val="accent6">
            <a:lumMod val="10000"/>
          </a:schemeClr>
        </a:solidFill>
      </dgm:spPr>
      <dgm:t>
        <a:bodyPr/>
        <a:lstStyle/>
        <a:p>
          <a:r>
            <a:rPr lang="en-US" dirty="0">
              <a:latin typeface="Abadi" panose="020B0604020104020204" pitchFamily="34" charset="0"/>
            </a:rPr>
            <a:t>Report</a:t>
          </a:r>
        </a:p>
      </dgm:t>
    </dgm:pt>
    <dgm:pt modelId="{98390164-0046-41F4-AC6D-E629524C2E3B}" type="parTrans" cxnId="{5070FFDC-E36F-4C3A-B17A-4BE0473ACD38}">
      <dgm:prSet/>
      <dgm:spPr/>
      <dgm:t>
        <a:bodyPr/>
        <a:lstStyle/>
        <a:p>
          <a:endParaRPr lang="en-US">
            <a:latin typeface="Abadi" panose="020B0604020104020204" pitchFamily="34" charset="0"/>
          </a:endParaRPr>
        </a:p>
      </dgm:t>
    </dgm:pt>
    <dgm:pt modelId="{74C1DA2E-2FD5-4742-8833-170054FE09C6}" type="sibTrans" cxnId="{5070FFDC-E36F-4C3A-B17A-4BE0473ACD38}">
      <dgm:prSet/>
      <dgm:spPr/>
      <dgm:t>
        <a:bodyPr/>
        <a:lstStyle/>
        <a:p>
          <a:endParaRPr lang="en-US">
            <a:latin typeface="Abadi" panose="020B0604020104020204" pitchFamily="34" charset="0"/>
          </a:endParaRPr>
        </a:p>
      </dgm:t>
    </dgm:pt>
    <dgm:pt modelId="{FBD0B33A-A0A5-4CFC-8BB1-E2620AE91A84}">
      <dgm:prSet phldrT="[Text]"/>
      <dgm:spPr/>
      <dgm:t>
        <a:bodyPr/>
        <a:lstStyle/>
        <a:p>
          <a:r>
            <a:rPr lang="en-US" dirty="0">
              <a:solidFill>
                <a:schemeClr val="accent6">
                  <a:lumMod val="10000"/>
                </a:schemeClr>
              </a:solidFill>
              <a:latin typeface="Abadi" panose="020B0604020104020204" pitchFamily="34" charset="0"/>
            </a:rPr>
            <a:t>Resources, options</a:t>
          </a:r>
        </a:p>
      </dgm:t>
    </dgm:pt>
    <dgm:pt modelId="{5C848375-A925-4CB5-817A-38675E64B72C}" type="parTrans" cxnId="{80514984-F599-43FD-A841-B1EF65FBC211}">
      <dgm:prSet/>
      <dgm:spPr/>
      <dgm:t>
        <a:bodyPr/>
        <a:lstStyle/>
        <a:p>
          <a:endParaRPr lang="en-US">
            <a:latin typeface="Abadi" panose="020B0604020104020204" pitchFamily="34" charset="0"/>
          </a:endParaRPr>
        </a:p>
      </dgm:t>
    </dgm:pt>
    <dgm:pt modelId="{87C92C00-1B5C-4FB1-8940-C79176170D40}" type="sibTrans" cxnId="{80514984-F599-43FD-A841-B1EF65FBC211}">
      <dgm:prSet/>
      <dgm:spPr/>
      <dgm:t>
        <a:bodyPr/>
        <a:lstStyle/>
        <a:p>
          <a:endParaRPr lang="en-US">
            <a:latin typeface="Abadi" panose="020B0604020104020204" pitchFamily="34" charset="0"/>
          </a:endParaRPr>
        </a:p>
      </dgm:t>
    </dgm:pt>
    <dgm:pt modelId="{5C380DB9-0AD7-482F-BD2F-D6B21458E88D}">
      <dgm:prSet phldrT="[Text]"/>
      <dgm:spPr>
        <a:solidFill>
          <a:schemeClr val="accent6">
            <a:lumMod val="10000"/>
          </a:schemeClr>
        </a:solidFill>
      </dgm:spPr>
      <dgm:t>
        <a:bodyPr/>
        <a:lstStyle/>
        <a:p>
          <a:r>
            <a:rPr lang="en-US" dirty="0">
              <a:latin typeface="Abadi" panose="020B0604020104020204" pitchFamily="34" charset="0"/>
            </a:rPr>
            <a:t>Options</a:t>
          </a:r>
        </a:p>
      </dgm:t>
    </dgm:pt>
    <dgm:pt modelId="{1643D4C6-047D-432C-ADC3-B7D0D08287AB}" type="parTrans" cxnId="{7CC78BB9-1447-4224-AC63-EB04ADB01CC3}">
      <dgm:prSet/>
      <dgm:spPr/>
      <dgm:t>
        <a:bodyPr/>
        <a:lstStyle/>
        <a:p>
          <a:endParaRPr lang="en-US">
            <a:latin typeface="Abadi" panose="020B0604020104020204" pitchFamily="34" charset="0"/>
          </a:endParaRPr>
        </a:p>
      </dgm:t>
    </dgm:pt>
    <dgm:pt modelId="{4DDEE7EA-A498-4565-B832-DE72CA7B30A6}" type="sibTrans" cxnId="{7CC78BB9-1447-4224-AC63-EB04ADB01CC3}">
      <dgm:prSet/>
      <dgm:spPr/>
      <dgm:t>
        <a:bodyPr/>
        <a:lstStyle/>
        <a:p>
          <a:endParaRPr lang="en-US">
            <a:latin typeface="Abadi" panose="020B0604020104020204" pitchFamily="34" charset="0"/>
          </a:endParaRPr>
        </a:p>
      </dgm:t>
    </dgm:pt>
    <dgm:pt modelId="{B3A3DEC2-9517-432E-93A5-B5F7D857C8A9}">
      <dgm:prSet phldrT="[Text]"/>
      <dgm:spPr/>
      <dgm:t>
        <a:bodyPr/>
        <a:lstStyle/>
        <a:p>
          <a:r>
            <a:rPr lang="en-US" dirty="0">
              <a:solidFill>
                <a:schemeClr val="accent6">
                  <a:lumMod val="10000"/>
                </a:schemeClr>
              </a:solidFill>
              <a:latin typeface="Abadi" panose="020B0604020104020204" pitchFamily="34" charset="0"/>
            </a:rPr>
            <a:t>Informal</a:t>
          </a:r>
        </a:p>
      </dgm:t>
    </dgm:pt>
    <dgm:pt modelId="{FA12F511-6716-4585-8C65-216BA1FBB55A}" type="parTrans" cxnId="{0649996E-5991-4037-B0CF-2DAAF6D07829}">
      <dgm:prSet/>
      <dgm:spPr/>
      <dgm:t>
        <a:bodyPr/>
        <a:lstStyle/>
        <a:p>
          <a:endParaRPr lang="en-US">
            <a:latin typeface="Abadi" panose="020B0604020104020204" pitchFamily="34" charset="0"/>
          </a:endParaRPr>
        </a:p>
      </dgm:t>
    </dgm:pt>
    <dgm:pt modelId="{7494A64A-FDE2-4972-9447-C0185703A17E}" type="sibTrans" cxnId="{0649996E-5991-4037-B0CF-2DAAF6D07829}">
      <dgm:prSet/>
      <dgm:spPr/>
      <dgm:t>
        <a:bodyPr/>
        <a:lstStyle/>
        <a:p>
          <a:endParaRPr lang="en-US">
            <a:latin typeface="Abadi" panose="020B0604020104020204" pitchFamily="34" charset="0"/>
          </a:endParaRPr>
        </a:p>
      </dgm:t>
    </dgm:pt>
    <dgm:pt modelId="{69CE8350-F852-47A7-A926-7F588849AA2A}">
      <dgm:prSet phldrT="[Text]"/>
      <dgm:spPr/>
      <dgm:t>
        <a:bodyPr/>
        <a:lstStyle/>
        <a:p>
          <a:r>
            <a:rPr lang="en-US" dirty="0">
              <a:solidFill>
                <a:schemeClr val="accent6">
                  <a:lumMod val="10000"/>
                </a:schemeClr>
              </a:solidFill>
              <a:latin typeface="Abadi" panose="020B0604020104020204" pitchFamily="34" charset="0"/>
            </a:rPr>
            <a:t>Title IX Coordinator may move ahead if safety risk to campus</a:t>
          </a:r>
        </a:p>
      </dgm:t>
    </dgm:pt>
    <dgm:pt modelId="{8F1B297F-97D6-49F1-B890-35E84542B978}" type="parTrans" cxnId="{50830718-984C-407B-9130-C3BC53AA7E68}">
      <dgm:prSet/>
      <dgm:spPr/>
      <dgm:t>
        <a:bodyPr/>
        <a:lstStyle/>
        <a:p>
          <a:endParaRPr lang="en-US">
            <a:latin typeface="Abadi" panose="020B0604020104020204" pitchFamily="34" charset="0"/>
          </a:endParaRPr>
        </a:p>
      </dgm:t>
    </dgm:pt>
    <dgm:pt modelId="{91083271-26C4-45E2-8A7B-3492BB84F593}" type="sibTrans" cxnId="{50830718-984C-407B-9130-C3BC53AA7E68}">
      <dgm:prSet/>
      <dgm:spPr/>
      <dgm:t>
        <a:bodyPr/>
        <a:lstStyle/>
        <a:p>
          <a:endParaRPr lang="en-US">
            <a:latin typeface="Abadi" panose="020B0604020104020204" pitchFamily="34" charset="0"/>
          </a:endParaRPr>
        </a:p>
      </dgm:t>
    </dgm:pt>
    <dgm:pt modelId="{74C5D9A2-3A9F-4455-B2CE-CF5A0A46A581}">
      <dgm:prSet phldrT="[Text]"/>
      <dgm:spPr>
        <a:solidFill>
          <a:schemeClr val="accent6">
            <a:lumMod val="10000"/>
          </a:schemeClr>
        </a:solidFill>
      </dgm:spPr>
      <dgm:t>
        <a:bodyPr/>
        <a:lstStyle/>
        <a:p>
          <a:r>
            <a:rPr lang="en-US" dirty="0">
              <a:latin typeface="Abadi" panose="020B0604020104020204" pitchFamily="34" charset="0"/>
            </a:rPr>
            <a:t>Investigation</a:t>
          </a:r>
        </a:p>
      </dgm:t>
    </dgm:pt>
    <dgm:pt modelId="{BBD5CA78-2E85-436A-80C3-1325E1E587D4}" type="parTrans" cxnId="{BF281EEE-1B95-46C8-A142-1B3F655DC41D}">
      <dgm:prSet/>
      <dgm:spPr/>
      <dgm:t>
        <a:bodyPr/>
        <a:lstStyle/>
        <a:p>
          <a:endParaRPr lang="en-US">
            <a:latin typeface="Abadi" panose="020B0604020104020204" pitchFamily="34" charset="0"/>
          </a:endParaRPr>
        </a:p>
      </dgm:t>
    </dgm:pt>
    <dgm:pt modelId="{6497ED8A-78E7-490D-9C95-86E6EF4909AA}" type="sibTrans" cxnId="{BF281EEE-1B95-46C8-A142-1B3F655DC41D}">
      <dgm:prSet/>
      <dgm:spPr/>
      <dgm:t>
        <a:bodyPr/>
        <a:lstStyle/>
        <a:p>
          <a:endParaRPr lang="en-US">
            <a:latin typeface="Abadi" panose="020B0604020104020204" pitchFamily="34" charset="0"/>
          </a:endParaRPr>
        </a:p>
      </dgm:t>
    </dgm:pt>
    <dgm:pt modelId="{DE169DD3-E277-4BA5-903B-71B14BEE7CA2}">
      <dgm:prSet phldrT="[Text]"/>
      <dgm:spPr/>
      <dgm:t>
        <a:bodyPr/>
        <a:lstStyle/>
        <a:p>
          <a:r>
            <a:rPr lang="en-US" dirty="0">
              <a:solidFill>
                <a:schemeClr val="accent6">
                  <a:lumMod val="10000"/>
                </a:schemeClr>
              </a:solidFill>
              <a:latin typeface="Abadi" panose="020B0604020104020204" pitchFamily="34" charset="0"/>
            </a:rPr>
            <a:t>Investigation</a:t>
          </a:r>
        </a:p>
      </dgm:t>
    </dgm:pt>
    <dgm:pt modelId="{CC589F7A-02CA-4276-9075-3C935DD45876}" type="parTrans" cxnId="{45661F16-81D9-4250-969B-7090C15332BE}">
      <dgm:prSet/>
      <dgm:spPr/>
      <dgm:t>
        <a:bodyPr/>
        <a:lstStyle/>
        <a:p>
          <a:endParaRPr lang="en-US">
            <a:latin typeface="Abadi" panose="020B0604020104020204" pitchFamily="34" charset="0"/>
          </a:endParaRPr>
        </a:p>
      </dgm:t>
    </dgm:pt>
    <dgm:pt modelId="{698A5D70-0E00-4DDD-90EB-2B3E06B244AD}" type="sibTrans" cxnId="{45661F16-81D9-4250-969B-7090C15332BE}">
      <dgm:prSet/>
      <dgm:spPr/>
      <dgm:t>
        <a:bodyPr/>
        <a:lstStyle/>
        <a:p>
          <a:endParaRPr lang="en-US">
            <a:latin typeface="Abadi" panose="020B0604020104020204" pitchFamily="34" charset="0"/>
          </a:endParaRPr>
        </a:p>
      </dgm:t>
    </dgm:pt>
    <dgm:pt modelId="{4A2D3E00-C3B0-471C-8D62-3D00DD1D9F83}">
      <dgm:prSet phldrT="[Text]"/>
      <dgm:spPr>
        <a:solidFill>
          <a:schemeClr val="accent6">
            <a:lumMod val="10000"/>
          </a:schemeClr>
        </a:solidFill>
      </dgm:spPr>
      <dgm:t>
        <a:bodyPr/>
        <a:lstStyle/>
        <a:p>
          <a:r>
            <a:rPr lang="en-US" dirty="0">
              <a:latin typeface="Abadi" panose="020B0604020104020204" pitchFamily="34" charset="0"/>
            </a:rPr>
            <a:t>Hearing</a:t>
          </a:r>
        </a:p>
      </dgm:t>
    </dgm:pt>
    <dgm:pt modelId="{255C3FAB-89C4-4D42-889E-7AECE0A18FC7}" type="parTrans" cxnId="{7D1767DC-4193-4719-87F9-1596584BE32E}">
      <dgm:prSet/>
      <dgm:spPr/>
      <dgm:t>
        <a:bodyPr/>
        <a:lstStyle/>
        <a:p>
          <a:endParaRPr lang="en-US">
            <a:latin typeface="Abadi" panose="020B0604020104020204" pitchFamily="34" charset="0"/>
          </a:endParaRPr>
        </a:p>
      </dgm:t>
    </dgm:pt>
    <dgm:pt modelId="{6F1BFC26-B118-491E-8383-E3769BFE6EA9}" type="sibTrans" cxnId="{7D1767DC-4193-4719-87F9-1596584BE32E}">
      <dgm:prSet/>
      <dgm:spPr/>
      <dgm:t>
        <a:bodyPr/>
        <a:lstStyle/>
        <a:p>
          <a:endParaRPr lang="en-US">
            <a:latin typeface="Abadi" panose="020B0604020104020204" pitchFamily="34" charset="0"/>
          </a:endParaRPr>
        </a:p>
      </dgm:t>
    </dgm:pt>
    <dgm:pt modelId="{77804F17-3CA7-461B-AAE8-9F8A7DF96279}">
      <dgm:prSet phldrT="[Text]"/>
      <dgm:spPr/>
      <dgm:t>
        <a:bodyPr/>
        <a:lstStyle/>
        <a:p>
          <a:r>
            <a:rPr lang="en-US" dirty="0">
              <a:solidFill>
                <a:schemeClr val="accent6">
                  <a:lumMod val="10000"/>
                </a:schemeClr>
              </a:solidFill>
              <a:latin typeface="Abadi" panose="020B0604020104020204" pitchFamily="34" charset="0"/>
            </a:rPr>
            <a:t>Summary report provided to parties</a:t>
          </a:r>
        </a:p>
      </dgm:t>
    </dgm:pt>
    <dgm:pt modelId="{03796002-FF27-417E-8B0B-3F0A72D3307C}" type="parTrans" cxnId="{819BC28E-59CA-4702-9720-B96AA5618C0B}">
      <dgm:prSet/>
      <dgm:spPr/>
      <dgm:t>
        <a:bodyPr/>
        <a:lstStyle/>
        <a:p>
          <a:endParaRPr lang="en-US">
            <a:latin typeface="Abadi" panose="020B0604020104020204" pitchFamily="34" charset="0"/>
          </a:endParaRPr>
        </a:p>
      </dgm:t>
    </dgm:pt>
    <dgm:pt modelId="{45656990-0F1A-4A79-92B3-4C84D6B567AB}" type="sibTrans" cxnId="{819BC28E-59CA-4702-9720-B96AA5618C0B}">
      <dgm:prSet/>
      <dgm:spPr/>
      <dgm:t>
        <a:bodyPr/>
        <a:lstStyle/>
        <a:p>
          <a:endParaRPr lang="en-US">
            <a:latin typeface="Abadi" panose="020B0604020104020204" pitchFamily="34" charset="0"/>
          </a:endParaRPr>
        </a:p>
      </dgm:t>
    </dgm:pt>
    <dgm:pt modelId="{FFCFB2F1-8D8F-4FAF-909B-93691C2B38A4}">
      <dgm:prSet phldrT="[Text]"/>
      <dgm:spPr/>
      <dgm:t>
        <a:bodyPr/>
        <a:lstStyle/>
        <a:p>
          <a:r>
            <a:rPr lang="en-US" dirty="0">
              <a:solidFill>
                <a:schemeClr val="accent6">
                  <a:lumMod val="10000"/>
                </a:schemeClr>
              </a:solidFill>
              <a:latin typeface="Abadi" panose="020B0604020104020204" pitchFamily="34" charset="0"/>
            </a:rPr>
            <a:t>Notice of outcome sent to parties</a:t>
          </a:r>
        </a:p>
      </dgm:t>
    </dgm:pt>
    <dgm:pt modelId="{C75B20C9-8721-496B-A937-435FA2FE7E79}" type="parTrans" cxnId="{4AB7E8D6-BBB2-462D-B415-7143FEDA2CDE}">
      <dgm:prSet/>
      <dgm:spPr/>
      <dgm:t>
        <a:bodyPr/>
        <a:lstStyle/>
        <a:p>
          <a:endParaRPr lang="en-US">
            <a:latin typeface="Abadi" panose="020B0604020104020204" pitchFamily="34" charset="0"/>
          </a:endParaRPr>
        </a:p>
      </dgm:t>
    </dgm:pt>
    <dgm:pt modelId="{6B13251B-BF43-4CE2-A033-098C2A6C6830}" type="sibTrans" cxnId="{4AB7E8D6-BBB2-462D-B415-7143FEDA2CDE}">
      <dgm:prSet/>
      <dgm:spPr/>
      <dgm:t>
        <a:bodyPr/>
        <a:lstStyle/>
        <a:p>
          <a:endParaRPr lang="en-US">
            <a:latin typeface="Abadi" panose="020B0604020104020204" pitchFamily="34" charset="0"/>
          </a:endParaRPr>
        </a:p>
      </dgm:t>
    </dgm:pt>
    <dgm:pt modelId="{E22009F2-0A2A-8E4D-A597-FD9BE0642D0B}">
      <dgm:prSet/>
      <dgm:spPr>
        <a:solidFill>
          <a:schemeClr val="accent6">
            <a:lumMod val="10000"/>
          </a:schemeClr>
        </a:solidFill>
      </dgm:spPr>
      <dgm:t>
        <a:bodyPr/>
        <a:lstStyle/>
        <a:p>
          <a:r>
            <a:rPr lang="en-US" dirty="0">
              <a:latin typeface="Abadi" panose="020B0604020104020204" pitchFamily="34" charset="0"/>
            </a:rPr>
            <a:t>Appeal</a:t>
          </a:r>
        </a:p>
      </dgm:t>
    </dgm:pt>
    <dgm:pt modelId="{96E37E93-5708-9642-BC7E-76C078418F2B}" type="parTrans" cxnId="{5D8BDDD1-31C8-2748-A7C4-F2325E1DAB19}">
      <dgm:prSet/>
      <dgm:spPr/>
      <dgm:t>
        <a:bodyPr/>
        <a:lstStyle/>
        <a:p>
          <a:endParaRPr lang="en-US">
            <a:latin typeface="Abadi" panose="020B0604020104020204" pitchFamily="34" charset="0"/>
          </a:endParaRPr>
        </a:p>
      </dgm:t>
    </dgm:pt>
    <dgm:pt modelId="{989CC0D7-F3AB-9B43-B745-DE571368DA0F}" type="sibTrans" cxnId="{5D8BDDD1-31C8-2748-A7C4-F2325E1DAB19}">
      <dgm:prSet/>
      <dgm:spPr/>
      <dgm:t>
        <a:bodyPr/>
        <a:lstStyle/>
        <a:p>
          <a:endParaRPr lang="en-US">
            <a:latin typeface="Abadi" panose="020B0604020104020204" pitchFamily="34" charset="0"/>
          </a:endParaRPr>
        </a:p>
      </dgm:t>
    </dgm:pt>
    <dgm:pt modelId="{BB2B8B72-AFFF-0F4A-95B9-DD4EBD39E158}">
      <dgm:prSet/>
      <dgm:spPr/>
      <dgm:t>
        <a:bodyPr/>
        <a:lstStyle/>
        <a:p>
          <a:r>
            <a:rPr lang="en-US" dirty="0">
              <a:solidFill>
                <a:schemeClr val="accent6">
                  <a:lumMod val="10000"/>
                </a:schemeClr>
              </a:solidFill>
              <a:latin typeface="Abadi" panose="020B0604020104020204" pitchFamily="34" charset="0"/>
            </a:rPr>
            <a:t>Supportive measures</a:t>
          </a:r>
        </a:p>
      </dgm:t>
    </dgm:pt>
    <dgm:pt modelId="{E07FA65B-DDA2-EA44-B0BD-6575BE399170}" type="parTrans" cxnId="{01D72F6B-02A6-E743-AB04-7B9ECEBC0C49}">
      <dgm:prSet/>
      <dgm:spPr/>
      <dgm:t>
        <a:bodyPr/>
        <a:lstStyle/>
        <a:p>
          <a:endParaRPr lang="en-US">
            <a:latin typeface="Abadi" panose="020B0604020104020204" pitchFamily="34" charset="0"/>
          </a:endParaRPr>
        </a:p>
      </dgm:t>
    </dgm:pt>
    <dgm:pt modelId="{A6601960-9DB4-1A4D-AB15-FE65AE3BE6E7}" type="sibTrans" cxnId="{01D72F6B-02A6-E743-AB04-7B9ECEBC0C49}">
      <dgm:prSet/>
      <dgm:spPr/>
      <dgm:t>
        <a:bodyPr/>
        <a:lstStyle/>
        <a:p>
          <a:endParaRPr lang="en-US">
            <a:latin typeface="Abadi" panose="020B0604020104020204" pitchFamily="34" charset="0"/>
          </a:endParaRPr>
        </a:p>
      </dgm:t>
    </dgm:pt>
    <dgm:pt modelId="{710FAA28-A3DB-0148-91DB-02D21C6D0A4E}">
      <dgm:prSet phldrT="[Text]"/>
      <dgm:spPr/>
      <dgm:t>
        <a:bodyPr/>
        <a:lstStyle/>
        <a:p>
          <a:r>
            <a:rPr lang="en-US" dirty="0">
              <a:solidFill>
                <a:schemeClr val="accent6">
                  <a:lumMod val="10000"/>
                </a:schemeClr>
              </a:solidFill>
              <a:latin typeface="Abadi" panose="020B0604020104020204" pitchFamily="34" charset="0"/>
            </a:rPr>
            <a:t>Evidence provided to parties for review </a:t>
          </a:r>
        </a:p>
      </dgm:t>
    </dgm:pt>
    <dgm:pt modelId="{DFAE4A25-8B3F-7743-9CD4-C410AFFB682D}" type="parTrans" cxnId="{B158197F-937A-824E-8CE3-CA082BE31DE6}">
      <dgm:prSet/>
      <dgm:spPr/>
      <dgm:t>
        <a:bodyPr/>
        <a:lstStyle/>
        <a:p>
          <a:endParaRPr lang="en-US">
            <a:latin typeface="Abadi" panose="020B0604020104020204" pitchFamily="34" charset="0"/>
          </a:endParaRPr>
        </a:p>
      </dgm:t>
    </dgm:pt>
    <dgm:pt modelId="{96BC55F2-AA58-9640-B865-82A383A7A28A}" type="sibTrans" cxnId="{B158197F-937A-824E-8CE3-CA082BE31DE6}">
      <dgm:prSet/>
      <dgm:spPr/>
      <dgm:t>
        <a:bodyPr/>
        <a:lstStyle/>
        <a:p>
          <a:endParaRPr lang="en-US">
            <a:latin typeface="Abadi" panose="020B0604020104020204" pitchFamily="34" charset="0"/>
          </a:endParaRPr>
        </a:p>
      </dgm:t>
    </dgm:pt>
    <dgm:pt modelId="{14A2C71B-FA38-0143-AB95-0DB4A3DD8A92}">
      <dgm:prSet phldrT="[Text]"/>
      <dgm:spPr/>
      <dgm:t>
        <a:bodyPr/>
        <a:lstStyle/>
        <a:p>
          <a:r>
            <a:rPr lang="en-US" dirty="0">
              <a:solidFill>
                <a:schemeClr val="accent6">
                  <a:lumMod val="10000"/>
                </a:schemeClr>
              </a:solidFill>
              <a:latin typeface="Abadi" panose="020B0604020104020204" pitchFamily="34" charset="0"/>
            </a:rPr>
            <a:t>Investigator conducts interviews, gathers evidence</a:t>
          </a:r>
        </a:p>
      </dgm:t>
    </dgm:pt>
    <dgm:pt modelId="{600D6F33-0725-E74B-BAFB-878BA9C41D7C}" type="parTrans" cxnId="{DC28FAC3-00BD-D144-8503-51DDA1FF1074}">
      <dgm:prSet/>
      <dgm:spPr/>
      <dgm:t>
        <a:bodyPr/>
        <a:lstStyle/>
        <a:p>
          <a:endParaRPr lang="en-US">
            <a:latin typeface="Abadi" panose="020B0604020104020204" pitchFamily="34" charset="0"/>
          </a:endParaRPr>
        </a:p>
      </dgm:t>
    </dgm:pt>
    <dgm:pt modelId="{D861649E-5A09-594C-887A-AF3D6B29E6C4}" type="sibTrans" cxnId="{DC28FAC3-00BD-D144-8503-51DDA1FF1074}">
      <dgm:prSet/>
      <dgm:spPr/>
      <dgm:t>
        <a:bodyPr/>
        <a:lstStyle/>
        <a:p>
          <a:endParaRPr lang="en-US">
            <a:latin typeface="Abadi" panose="020B0604020104020204" pitchFamily="34" charset="0"/>
          </a:endParaRPr>
        </a:p>
      </dgm:t>
    </dgm:pt>
    <dgm:pt modelId="{FAF85C09-241B-43E3-BEC5-7F89B648FAFC}" type="pres">
      <dgm:prSet presAssocID="{CAB3E44A-8FCE-41DB-9345-F0D00B884F30}" presName="Name0" presStyleCnt="0">
        <dgm:presLayoutVars>
          <dgm:dir/>
          <dgm:animLvl val="lvl"/>
          <dgm:resizeHandles val="exact"/>
        </dgm:presLayoutVars>
      </dgm:prSet>
      <dgm:spPr/>
    </dgm:pt>
    <dgm:pt modelId="{0A4BFA1F-DA99-4BAB-9B5F-DFBD2DD57467}" type="pres">
      <dgm:prSet presAssocID="{13C103AB-1B1E-404A-AED2-5BD1A31349E9}" presName="vertFlow" presStyleCnt="0"/>
      <dgm:spPr/>
    </dgm:pt>
    <dgm:pt modelId="{EE0DB158-8506-4F6B-BBC8-6FE931418D2A}" type="pres">
      <dgm:prSet presAssocID="{13C103AB-1B1E-404A-AED2-5BD1A31349E9}" presName="header" presStyleLbl="node1" presStyleIdx="0" presStyleCnt="5"/>
      <dgm:spPr/>
    </dgm:pt>
    <dgm:pt modelId="{B9441687-03B2-4311-B5DF-A8D623CAC30B}" type="pres">
      <dgm:prSet presAssocID="{5C848375-A925-4CB5-817A-38675E64B72C}" presName="parTrans" presStyleLbl="sibTrans2D1" presStyleIdx="0" presStyleCnt="9"/>
      <dgm:spPr/>
    </dgm:pt>
    <dgm:pt modelId="{4FCDA8D2-BDB4-49FA-8573-BC79F72DCBBB}" type="pres">
      <dgm:prSet presAssocID="{FBD0B33A-A0A5-4CFC-8BB1-E2620AE91A84}" presName="child" presStyleLbl="alignAccFollowNode1" presStyleIdx="0" presStyleCnt="9">
        <dgm:presLayoutVars>
          <dgm:chMax val="0"/>
          <dgm:bulletEnabled val="1"/>
        </dgm:presLayoutVars>
      </dgm:prSet>
      <dgm:spPr/>
    </dgm:pt>
    <dgm:pt modelId="{8DDB479E-0F32-4069-8D05-33773B21B062}" type="pres">
      <dgm:prSet presAssocID="{87C92C00-1B5C-4FB1-8940-C79176170D40}" presName="sibTrans" presStyleLbl="sibTrans2D1" presStyleIdx="1" presStyleCnt="9"/>
      <dgm:spPr/>
    </dgm:pt>
    <dgm:pt modelId="{47D2680F-4103-403E-B17D-E28430087D25}" type="pres">
      <dgm:prSet presAssocID="{BB2B8B72-AFFF-0F4A-95B9-DD4EBD39E158}" presName="child" presStyleLbl="alignAccFollowNode1" presStyleIdx="1" presStyleCnt="9">
        <dgm:presLayoutVars>
          <dgm:chMax val="0"/>
          <dgm:bulletEnabled val="1"/>
        </dgm:presLayoutVars>
      </dgm:prSet>
      <dgm:spPr/>
    </dgm:pt>
    <dgm:pt modelId="{A436C2FC-2125-428C-B504-186FD2AAFCA2}" type="pres">
      <dgm:prSet presAssocID="{13C103AB-1B1E-404A-AED2-5BD1A31349E9}" presName="hSp" presStyleCnt="0"/>
      <dgm:spPr/>
    </dgm:pt>
    <dgm:pt modelId="{49F209AE-DC9E-4E1D-9C26-1A1D40F97264}" type="pres">
      <dgm:prSet presAssocID="{5C380DB9-0AD7-482F-BD2F-D6B21458E88D}" presName="vertFlow" presStyleCnt="0"/>
      <dgm:spPr/>
    </dgm:pt>
    <dgm:pt modelId="{C3250E0D-71FE-4E22-8C8B-C70FA4483FBC}" type="pres">
      <dgm:prSet presAssocID="{5C380DB9-0AD7-482F-BD2F-D6B21458E88D}" presName="header" presStyleLbl="node1" presStyleIdx="1" presStyleCnt="5"/>
      <dgm:spPr/>
    </dgm:pt>
    <dgm:pt modelId="{8E1DD145-1859-40F0-AD62-1AC03CED65BC}" type="pres">
      <dgm:prSet presAssocID="{FA12F511-6716-4585-8C65-216BA1FBB55A}" presName="parTrans" presStyleLbl="sibTrans2D1" presStyleIdx="2" presStyleCnt="9"/>
      <dgm:spPr/>
    </dgm:pt>
    <dgm:pt modelId="{B773A622-0B82-42AC-B8B6-571353EEA55D}" type="pres">
      <dgm:prSet presAssocID="{B3A3DEC2-9517-432E-93A5-B5F7D857C8A9}" presName="child" presStyleLbl="alignAccFollowNode1" presStyleIdx="2" presStyleCnt="9">
        <dgm:presLayoutVars>
          <dgm:chMax val="0"/>
          <dgm:bulletEnabled val="1"/>
        </dgm:presLayoutVars>
      </dgm:prSet>
      <dgm:spPr/>
    </dgm:pt>
    <dgm:pt modelId="{4E601F7A-7711-47B9-84E9-77A4EA9A2415}" type="pres">
      <dgm:prSet presAssocID="{7494A64A-FDE2-4972-9447-C0185703A17E}" presName="sibTrans" presStyleLbl="sibTrans2D1" presStyleIdx="3" presStyleCnt="9"/>
      <dgm:spPr/>
    </dgm:pt>
    <dgm:pt modelId="{5BED1D7E-CB80-46AA-8241-004AC4381D4B}" type="pres">
      <dgm:prSet presAssocID="{DE169DD3-E277-4BA5-903B-71B14BEE7CA2}" presName="child" presStyleLbl="alignAccFollowNode1" presStyleIdx="3" presStyleCnt="9">
        <dgm:presLayoutVars>
          <dgm:chMax val="0"/>
          <dgm:bulletEnabled val="1"/>
        </dgm:presLayoutVars>
      </dgm:prSet>
      <dgm:spPr/>
    </dgm:pt>
    <dgm:pt modelId="{C33F40C0-A9CA-449B-99E4-BBBCF053B432}" type="pres">
      <dgm:prSet presAssocID="{698A5D70-0E00-4DDD-90EB-2B3E06B244AD}" presName="sibTrans" presStyleLbl="sibTrans2D1" presStyleIdx="4" presStyleCnt="9"/>
      <dgm:spPr/>
    </dgm:pt>
    <dgm:pt modelId="{9ECD663E-DF04-4761-A68B-AFD9FB4C240E}" type="pres">
      <dgm:prSet presAssocID="{69CE8350-F852-47A7-A926-7F588849AA2A}" presName="child" presStyleLbl="alignAccFollowNode1" presStyleIdx="4" presStyleCnt="9">
        <dgm:presLayoutVars>
          <dgm:chMax val="0"/>
          <dgm:bulletEnabled val="1"/>
        </dgm:presLayoutVars>
      </dgm:prSet>
      <dgm:spPr/>
    </dgm:pt>
    <dgm:pt modelId="{ABB8454B-0944-4F07-AB3F-2BEBA19AA22C}" type="pres">
      <dgm:prSet presAssocID="{5C380DB9-0AD7-482F-BD2F-D6B21458E88D}" presName="hSp" presStyleCnt="0"/>
      <dgm:spPr/>
    </dgm:pt>
    <dgm:pt modelId="{472BA6E8-E56D-4DCC-82F0-91DE8C1140B4}" type="pres">
      <dgm:prSet presAssocID="{74C5D9A2-3A9F-4455-B2CE-CF5A0A46A581}" presName="vertFlow" presStyleCnt="0"/>
      <dgm:spPr/>
    </dgm:pt>
    <dgm:pt modelId="{4EE95234-CAB6-4A68-98DF-0B1E67F6FF00}" type="pres">
      <dgm:prSet presAssocID="{74C5D9A2-3A9F-4455-B2CE-CF5A0A46A581}" presName="header" presStyleLbl="node1" presStyleIdx="2" presStyleCnt="5"/>
      <dgm:spPr/>
    </dgm:pt>
    <dgm:pt modelId="{1E6CB910-78F1-4E62-833E-E28693089980}" type="pres">
      <dgm:prSet presAssocID="{600D6F33-0725-E74B-BAFB-878BA9C41D7C}" presName="parTrans" presStyleLbl="sibTrans2D1" presStyleIdx="5" presStyleCnt="9"/>
      <dgm:spPr/>
    </dgm:pt>
    <dgm:pt modelId="{4BE30B17-5872-4DB6-9BC9-7D48121F716B}" type="pres">
      <dgm:prSet presAssocID="{14A2C71B-FA38-0143-AB95-0DB4A3DD8A92}" presName="child" presStyleLbl="alignAccFollowNode1" presStyleIdx="5" presStyleCnt="9">
        <dgm:presLayoutVars>
          <dgm:chMax val="0"/>
          <dgm:bulletEnabled val="1"/>
        </dgm:presLayoutVars>
      </dgm:prSet>
      <dgm:spPr/>
    </dgm:pt>
    <dgm:pt modelId="{F185DEA4-1C3E-4EF5-815A-8FEF3F567D52}" type="pres">
      <dgm:prSet presAssocID="{D861649E-5A09-594C-887A-AF3D6B29E6C4}" presName="sibTrans" presStyleLbl="sibTrans2D1" presStyleIdx="6" presStyleCnt="9"/>
      <dgm:spPr/>
    </dgm:pt>
    <dgm:pt modelId="{57707E8F-5CAA-45AD-B8E9-F81F4F3C6FED}" type="pres">
      <dgm:prSet presAssocID="{710FAA28-A3DB-0148-91DB-02D21C6D0A4E}" presName="child" presStyleLbl="alignAccFollowNode1" presStyleIdx="6" presStyleCnt="9">
        <dgm:presLayoutVars>
          <dgm:chMax val="0"/>
          <dgm:bulletEnabled val="1"/>
        </dgm:presLayoutVars>
      </dgm:prSet>
      <dgm:spPr/>
    </dgm:pt>
    <dgm:pt modelId="{9BEC43AC-5FB1-4737-8687-EA41EBE385C7}" type="pres">
      <dgm:prSet presAssocID="{96BC55F2-AA58-9640-B865-82A383A7A28A}" presName="sibTrans" presStyleLbl="sibTrans2D1" presStyleIdx="7" presStyleCnt="9"/>
      <dgm:spPr/>
    </dgm:pt>
    <dgm:pt modelId="{B0C77A51-A929-432C-90D9-16C8772653D6}" type="pres">
      <dgm:prSet presAssocID="{77804F17-3CA7-461B-AAE8-9F8A7DF96279}" presName="child" presStyleLbl="alignAccFollowNode1" presStyleIdx="7" presStyleCnt="9">
        <dgm:presLayoutVars>
          <dgm:chMax val="0"/>
          <dgm:bulletEnabled val="1"/>
        </dgm:presLayoutVars>
      </dgm:prSet>
      <dgm:spPr/>
    </dgm:pt>
    <dgm:pt modelId="{D85499DF-FDEA-486A-AB25-6DE3111BFB42}" type="pres">
      <dgm:prSet presAssocID="{74C5D9A2-3A9F-4455-B2CE-CF5A0A46A581}" presName="hSp" presStyleCnt="0"/>
      <dgm:spPr/>
    </dgm:pt>
    <dgm:pt modelId="{5796428F-748F-40D9-8B87-464CCAB97F3E}" type="pres">
      <dgm:prSet presAssocID="{4A2D3E00-C3B0-471C-8D62-3D00DD1D9F83}" presName="vertFlow" presStyleCnt="0"/>
      <dgm:spPr/>
    </dgm:pt>
    <dgm:pt modelId="{F8F6B0B2-FDEA-4AAE-8089-5E5F5AF3A997}" type="pres">
      <dgm:prSet presAssocID="{4A2D3E00-C3B0-471C-8D62-3D00DD1D9F83}" presName="header" presStyleLbl="node1" presStyleIdx="3" presStyleCnt="5"/>
      <dgm:spPr/>
    </dgm:pt>
    <dgm:pt modelId="{6D5C1DE6-727D-42D7-80BB-B7B39997F781}" type="pres">
      <dgm:prSet presAssocID="{C75B20C9-8721-496B-A937-435FA2FE7E79}" presName="parTrans" presStyleLbl="sibTrans2D1" presStyleIdx="8" presStyleCnt="9"/>
      <dgm:spPr/>
    </dgm:pt>
    <dgm:pt modelId="{2469BFAD-ACC9-471F-BD25-122DD943FD1A}" type="pres">
      <dgm:prSet presAssocID="{FFCFB2F1-8D8F-4FAF-909B-93691C2B38A4}" presName="child" presStyleLbl="alignAccFollowNode1" presStyleIdx="8" presStyleCnt="9">
        <dgm:presLayoutVars>
          <dgm:chMax val="0"/>
          <dgm:bulletEnabled val="1"/>
        </dgm:presLayoutVars>
      </dgm:prSet>
      <dgm:spPr/>
    </dgm:pt>
    <dgm:pt modelId="{50453685-2D0A-415C-B1EC-2C67D8D1904F}" type="pres">
      <dgm:prSet presAssocID="{4A2D3E00-C3B0-471C-8D62-3D00DD1D9F83}" presName="hSp" presStyleCnt="0"/>
      <dgm:spPr/>
    </dgm:pt>
    <dgm:pt modelId="{536C669D-C9E7-472B-90E2-E73A00E65621}" type="pres">
      <dgm:prSet presAssocID="{E22009F2-0A2A-8E4D-A597-FD9BE0642D0B}" presName="vertFlow" presStyleCnt="0"/>
      <dgm:spPr/>
    </dgm:pt>
    <dgm:pt modelId="{6336DA10-5AA3-4CAF-8125-20B5DE049DEB}" type="pres">
      <dgm:prSet presAssocID="{E22009F2-0A2A-8E4D-A597-FD9BE0642D0B}" presName="header" presStyleLbl="node1" presStyleIdx="4" presStyleCnt="5"/>
      <dgm:spPr/>
    </dgm:pt>
  </dgm:ptLst>
  <dgm:cxnLst>
    <dgm:cxn modelId="{035E240F-18F1-4CE9-9809-4F0130468F2B}" type="presOf" srcId="{BB2B8B72-AFFF-0F4A-95B9-DD4EBD39E158}" destId="{47D2680F-4103-403E-B17D-E28430087D25}" srcOrd="0" destOrd="0" presId="urn:microsoft.com/office/officeart/2005/8/layout/lProcess1"/>
    <dgm:cxn modelId="{45661F16-81D9-4250-969B-7090C15332BE}" srcId="{5C380DB9-0AD7-482F-BD2F-D6B21458E88D}" destId="{DE169DD3-E277-4BA5-903B-71B14BEE7CA2}" srcOrd="1" destOrd="0" parTransId="{CC589F7A-02CA-4276-9075-3C935DD45876}" sibTransId="{698A5D70-0E00-4DDD-90EB-2B3E06B244AD}"/>
    <dgm:cxn modelId="{50830718-984C-407B-9130-C3BC53AA7E68}" srcId="{5C380DB9-0AD7-482F-BD2F-D6B21458E88D}" destId="{69CE8350-F852-47A7-A926-7F588849AA2A}" srcOrd="2" destOrd="0" parTransId="{8F1B297F-97D6-49F1-B890-35E84542B978}" sibTransId="{91083271-26C4-45E2-8A7B-3492BB84F593}"/>
    <dgm:cxn modelId="{014A321C-EE17-420A-BDD4-9751C87FE38E}" type="presOf" srcId="{77804F17-3CA7-461B-AAE8-9F8A7DF96279}" destId="{B0C77A51-A929-432C-90D9-16C8772653D6}" srcOrd="0" destOrd="0" presId="urn:microsoft.com/office/officeart/2005/8/layout/lProcess1"/>
    <dgm:cxn modelId="{60E1C31E-1505-4A8E-8074-DC619C84CF51}" type="presOf" srcId="{D861649E-5A09-594C-887A-AF3D6B29E6C4}" destId="{F185DEA4-1C3E-4EF5-815A-8FEF3F567D52}" srcOrd="0" destOrd="0" presId="urn:microsoft.com/office/officeart/2005/8/layout/lProcess1"/>
    <dgm:cxn modelId="{FE89BC2B-6B0A-426C-BBF1-D048EED6B03E}" type="presOf" srcId="{FBD0B33A-A0A5-4CFC-8BB1-E2620AE91A84}" destId="{4FCDA8D2-BDB4-49FA-8573-BC79F72DCBBB}" srcOrd="0" destOrd="0" presId="urn:microsoft.com/office/officeart/2005/8/layout/lProcess1"/>
    <dgm:cxn modelId="{6F9A8E62-D2EF-47C8-B0B3-66CD79E87EF8}" type="presOf" srcId="{E22009F2-0A2A-8E4D-A597-FD9BE0642D0B}" destId="{6336DA10-5AA3-4CAF-8125-20B5DE049DEB}" srcOrd="0" destOrd="0" presId="urn:microsoft.com/office/officeart/2005/8/layout/lProcess1"/>
    <dgm:cxn modelId="{11A35F65-41BF-4F42-9CAA-051F570924FD}" type="presOf" srcId="{C75B20C9-8721-496B-A937-435FA2FE7E79}" destId="{6D5C1DE6-727D-42D7-80BB-B7B39997F781}" srcOrd="0" destOrd="0" presId="urn:microsoft.com/office/officeart/2005/8/layout/lProcess1"/>
    <dgm:cxn modelId="{01D72F6B-02A6-E743-AB04-7B9ECEBC0C49}" srcId="{13C103AB-1B1E-404A-AED2-5BD1A31349E9}" destId="{BB2B8B72-AFFF-0F4A-95B9-DD4EBD39E158}" srcOrd="1" destOrd="0" parTransId="{E07FA65B-DDA2-EA44-B0BD-6575BE399170}" sibTransId="{A6601960-9DB4-1A4D-AB15-FE65AE3BE6E7}"/>
    <dgm:cxn modelId="{8CEFF14C-01E3-42B0-911A-1356CCC71034}" type="presOf" srcId="{74C5D9A2-3A9F-4455-B2CE-CF5A0A46A581}" destId="{4EE95234-CAB6-4A68-98DF-0B1E67F6FF00}" srcOrd="0" destOrd="0" presId="urn:microsoft.com/office/officeart/2005/8/layout/lProcess1"/>
    <dgm:cxn modelId="{0649996E-5991-4037-B0CF-2DAAF6D07829}" srcId="{5C380DB9-0AD7-482F-BD2F-D6B21458E88D}" destId="{B3A3DEC2-9517-432E-93A5-B5F7D857C8A9}" srcOrd="0" destOrd="0" parTransId="{FA12F511-6716-4585-8C65-216BA1FBB55A}" sibTransId="{7494A64A-FDE2-4972-9447-C0185703A17E}"/>
    <dgm:cxn modelId="{7768BB6F-72AE-499C-B1D2-C202BD93354C}" type="presOf" srcId="{5C380DB9-0AD7-482F-BD2F-D6B21458E88D}" destId="{C3250E0D-71FE-4E22-8C8B-C70FA4483FBC}" srcOrd="0" destOrd="0" presId="urn:microsoft.com/office/officeart/2005/8/layout/lProcess1"/>
    <dgm:cxn modelId="{44EC3E70-8FC5-4650-B026-3E53007CE692}" type="presOf" srcId="{698A5D70-0E00-4DDD-90EB-2B3E06B244AD}" destId="{C33F40C0-A9CA-449B-99E4-BBBCF053B432}" srcOrd="0" destOrd="0" presId="urn:microsoft.com/office/officeart/2005/8/layout/lProcess1"/>
    <dgm:cxn modelId="{2343AE70-46E2-4EEC-B752-F16D035CF5BB}" type="presOf" srcId="{7494A64A-FDE2-4972-9447-C0185703A17E}" destId="{4E601F7A-7711-47B9-84E9-77A4EA9A2415}" srcOrd="0" destOrd="0" presId="urn:microsoft.com/office/officeart/2005/8/layout/lProcess1"/>
    <dgm:cxn modelId="{D39C1273-FCE1-44BA-AFB9-E7B2282389BF}" type="presOf" srcId="{FFCFB2F1-8D8F-4FAF-909B-93691C2B38A4}" destId="{2469BFAD-ACC9-471F-BD25-122DD943FD1A}" srcOrd="0" destOrd="0" presId="urn:microsoft.com/office/officeart/2005/8/layout/lProcess1"/>
    <dgm:cxn modelId="{74622A7E-644A-4524-B1FE-73DFBFD0CE9A}" type="presOf" srcId="{FA12F511-6716-4585-8C65-216BA1FBB55A}" destId="{8E1DD145-1859-40F0-AD62-1AC03CED65BC}" srcOrd="0" destOrd="0" presId="urn:microsoft.com/office/officeart/2005/8/layout/lProcess1"/>
    <dgm:cxn modelId="{B158197F-937A-824E-8CE3-CA082BE31DE6}" srcId="{74C5D9A2-3A9F-4455-B2CE-CF5A0A46A581}" destId="{710FAA28-A3DB-0148-91DB-02D21C6D0A4E}" srcOrd="1" destOrd="0" parTransId="{DFAE4A25-8B3F-7743-9CD4-C410AFFB682D}" sibTransId="{96BC55F2-AA58-9640-B865-82A383A7A28A}"/>
    <dgm:cxn modelId="{80514984-F599-43FD-A841-B1EF65FBC211}" srcId="{13C103AB-1B1E-404A-AED2-5BD1A31349E9}" destId="{FBD0B33A-A0A5-4CFC-8BB1-E2620AE91A84}" srcOrd="0" destOrd="0" parTransId="{5C848375-A925-4CB5-817A-38675E64B72C}" sibTransId="{87C92C00-1B5C-4FB1-8940-C79176170D40}"/>
    <dgm:cxn modelId="{819BC28E-59CA-4702-9720-B96AA5618C0B}" srcId="{74C5D9A2-3A9F-4455-B2CE-CF5A0A46A581}" destId="{77804F17-3CA7-461B-AAE8-9F8A7DF96279}" srcOrd="2" destOrd="0" parTransId="{03796002-FF27-417E-8B0B-3F0A72D3307C}" sibTransId="{45656990-0F1A-4A79-92B3-4C84D6B567AB}"/>
    <dgm:cxn modelId="{A70B0191-B0F4-4F80-B472-2AA198EA1F8C}" type="presOf" srcId="{87C92C00-1B5C-4FB1-8940-C79176170D40}" destId="{8DDB479E-0F32-4069-8D05-33773B21B062}" srcOrd="0" destOrd="0" presId="urn:microsoft.com/office/officeart/2005/8/layout/lProcess1"/>
    <dgm:cxn modelId="{2F851494-7A17-4586-9358-802E984859A0}" type="presOf" srcId="{14A2C71B-FA38-0143-AB95-0DB4A3DD8A92}" destId="{4BE30B17-5872-4DB6-9BC9-7D48121F716B}" srcOrd="0" destOrd="0" presId="urn:microsoft.com/office/officeart/2005/8/layout/lProcess1"/>
    <dgm:cxn modelId="{898FFA96-3A60-4974-8F85-1B4A9BCCAD4E}" type="presOf" srcId="{96BC55F2-AA58-9640-B865-82A383A7A28A}" destId="{9BEC43AC-5FB1-4737-8687-EA41EBE385C7}" srcOrd="0" destOrd="0" presId="urn:microsoft.com/office/officeart/2005/8/layout/lProcess1"/>
    <dgm:cxn modelId="{5B60629D-6E3F-42F8-99C1-2122CA4E2B89}" type="presOf" srcId="{B3A3DEC2-9517-432E-93A5-B5F7D857C8A9}" destId="{B773A622-0B82-42AC-B8B6-571353EEA55D}" srcOrd="0" destOrd="0" presId="urn:microsoft.com/office/officeart/2005/8/layout/lProcess1"/>
    <dgm:cxn modelId="{7CC78BB9-1447-4224-AC63-EB04ADB01CC3}" srcId="{CAB3E44A-8FCE-41DB-9345-F0D00B884F30}" destId="{5C380DB9-0AD7-482F-BD2F-D6B21458E88D}" srcOrd="1" destOrd="0" parTransId="{1643D4C6-047D-432C-ADC3-B7D0D08287AB}" sibTransId="{4DDEE7EA-A498-4565-B832-DE72CA7B30A6}"/>
    <dgm:cxn modelId="{86E4E0BC-5554-45E9-9DDF-7C1E6C584298}" type="presOf" srcId="{5C848375-A925-4CB5-817A-38675E64B72C}" destId="{B9441687-03B2-4311-B5DF-A8D623CAC30B}" srcOrd="0" destOrd="0" presId="urn:microsoft.com/office/officeart/2005/8/layout/lProcess1"/>
    <dgm:cxn modelId="{077D75C2-2350-4EE0-8A65-C6E79435B5B2}" type="presOf" srcId="{CAB3E44A-8FCE-41DB-9345-F0D00B884F30}" destId="{FAF85C09-241B-43E3-BEC5-7F89B648FAFC}" srcOrd="0" destOrd="0" presId="urn:microsoft.com/office/officeart/2005/8/layout/lProcess1"/>
    <dgm:cxn modelId="{DC28FAC3-00BD-D144-8503-51DDA1FF1074}" srcId="{74C5D9A2-3A9F-4455-B2CE-CF5A0A46A581}" destId="{14A2C71B-FA38-0143-AB95-0DB4A3DD8A92}" srcOrd="0" destOrd="0" parTransId="{600D6F33-0725-E74B-BAFB-878BA9C41D7C}" sibTransId="{D861649E-5A09-594C-887A-AF3D6B29E6C4}"/>
    <dgm:cxn modelId="{A617AFC6-52A6-48D6-AADF-52B0D6DAEFCB}" type="presOf" srcId="{600D6F33-0725-E74B-BAFB-878BA9C41D7C}" destId="{1E6CB910-78F1-4E62-833E-E28693089980}" srcOrd="0" destOrd="0" presId="urn:microsoft.com/office/officeart/2005/8/layout/lProcess1"/>
    <dgm:cxn modelId="{B60BF1C9-46BF-4520-8A31-1CD758E7B3E3}" type="presOf" srcId="{69CE8350-F852-47A7-A926-7F588849AA2A}" destId="{9ECD663E-DF04-4761-A68B-AFD9FB4C240E}" srcOrd="0" destOrd="0" presId="urn:microsoft.com/office/officeart/2005/8/layout/lProcess1"/>
    <dgm:cxn modelId="{BA260DCF-987B-42FF-932E-B2F40564EBBF}" type="presOf" srcId="{13C103AB-1B1E-404A-AED2-5BD1A31349E9}" destId="{EE0DB158-8506-4F6B-BBC8-6FE931418D2A}" srcOrd="0" destOrd="0" presId="urn:microsoft.com/office/officeart/2005/8/layout/lProcess1"/>
    <dgm:cxn modelId="{5D8BDDD1-31C8-2748-A7C4-F2325E1DAB19}" srcId="{CAB3E44A-8FCE-41DB-9345-F0D00B884F30}" destId="{E22009F2-0A2A-8E4D-A597-FD9BE0642D0B}" srcOrd="4" destOrd="0" parTransId="{96E37E93-5708-9642-BC7E-76C078418F2B}" sibTransId="{989CC0D7-F3AB-9B43-B745-DE571368DA0F}"/>
    <dgm:cxn modelId="{4AB7E8D6-BBB2-462D-B415-7143FEDA2CDE}" srcId="{4A2D3E00-C3B0-471C-8D62-3D00DD1D9F83}" destId="{FFCFB2F1-8D8F-4FAF-909B-93691C2B38A4}" srcOrd="0" destOrd="0" parTransId="{C75B20C9-8721-496B-A937-435FA2FE7E79}" sibTransId="{6B13251B-BF43-4CE2-A033-098C2A6C6830}"/>
    <dgm:cxn modelId="{7D1767DC-4193-4719-87F9-1596584BE32E}" srcId="{CAB3E44A-8FCE-41DB-9345-F0D00B884F30}" destId="{4A2D3E00-C3B0-471C-8D62-3D00DD1D9F83}" srcOrd="3" destOrd="0" parTransId="{255C3FAB-89C4-4D42-889E-7AECE0A18FC7}" sibTransId="{6F1BFC26-B118-491E-8383-E3769BFE6EA9}"/>
    <dgm:cxn modelId="{5070FFDC-E36F-4C3A-B17A-4BE0473ACD38}" srcId="{CAB3E44A-8FCE-41DB-9345-F0D00B884F30}" destId="{13C103AB-1B1E-404A-AED2-5BD1A31349E9}" srcOrd="0" destOrd="0" parTransId="{98390164-0046-41F4-AC6D-E629524C2E3B}" sibTransId="{74C1DA2E-2FD5-4742-8833-170054FE09C6}"/>
    <dgm:cxn modelId="{FE4816E9-676D-40FF-89F2-8F9DA58BEEF7}" type="presOf" srcId="{4A2D3E00-C3B0-471C-8D62-3D00DD1D9F83}" destId="{F8F6B0B2-FDEA-4AAE-8089-5E5F5AF3A997}" srcOrd="0" destOrd="0" presId="urn:microsoft.com/office/officeart/2005/8/layout/lProcess1"/>
    <dgm:cxn modelId="{BF281EEE-1B95-46C8-A142-1B3F655DC41D}" srcId="{CAB3E44A-8FCE-41DB-9345-F0D00B884F30}" destId="{74C5D9A2-3A9F-4455-B2CE-CF5A0A46A581}" srcOrd="2" destOrd="0" parTransId="{BBD5CA78-2E85-436A-80C3-1325E1E587D4}" sibTransId="{6497ED8A-78E7-490D-9C95-86E6EF4909AA}"/>
    <dgm:cxn modelId="{C7289EF4-7053-40D2-B122-2B43E1CA1FA1}" type="presOf" srcId="{DE169DD3-E277-4BA5-903B-71B14BEE7CA2}" destId="{5BED1D7E-CB80-46AA-8241-004AC4381D4B}" srcOrd="0" destOrd="0" presId="urn:microsoft.com/office/officeart/2005/8/layout/lProcess1"/>
    <dgm:cxn modelId="{2BCD9DF6-5607-4EB2-BFFC-61DB15797A3F}" type="presOf" srcId="{710FAA28-A3DB-0148-91DB-02D21C6D0A4E}" destId="{57707E8F-5CAA-45AD-B8E9-F81F4F3C6FED}" srcOrd="0" destOrd="0" presId="urn:microsoft.com/office/officeart/2005/8/layout/lProcess1"/>
    <dgm:cxn modelId="{25E8B3D4-ABEE-4284-8FFC-DF1B1C05B91C}" type="presParOf" srcId="{FAF85C09-241B-43E3-BEC5-7F89B648FAFC}" destId="{0A4BFA1F-DA99-4BAB-9B5F-DFBD2DD57467}" srcOrd="0" destOrd="0" presId="urn:microsoft.com/office/officeart/2005/8/layout/lProcess1"/>
    <dgm:cxn modelId="{93CAAF1F-8365-4FF1-BDA2-3008CE823810}" type="presParOf" srcId="{0A4BFA1F-DA99-4BAB-9B5F-DFBD2DD57467}" destId="{EE0DB158-8506-4F6B-BBC8-6FE931418D2A}" srcOrd="0" destOrd="0" presId="urn:microsoft.com/office/officeart/2005/8/layout/lProcess1"/>
    <dgm:cxn modelId="{9BA514C5-89AC-4729-909E-FBCDFF5143F0}" type="presParOf" srcId="{0A4BFA1F-DA99-4BAB-9B5F-DFBD2DD57467}" destId="{B9441687-03B2-4311-B5DF-A8D623CAC30B}" srcOrd="1" destOrd="0" presId="urn:microsoft.com/office/officeart/2005/8/layout/lProcess1"/>
    <dgm:cxn modelId="{FB0AF943-E3E0-472F-8AFA-8513D0489CB0}" type="presParOf" srcId="{0A4BFA1F-DA99-4BAB-9B5F-DFBD2DD57467}" destId="{4FCDA8D2-BDB4-49FA-8573-BC79F72DCBBB}" srcOrd="2" destOrd="0" presId="urn:microsoft.com/office/officeart/2005/8/layout/lProcess1"/>
    <dgm:cxn modelId="{A653AD6B-5B9A-4DDB-BF0F-DCDD27282708}" type="presParOf" srcId="{0A4BFA1F-DA99-4BAB-9B5F-DFBD2DD57467}" destId="{8DDB479E-0F32-4069-8D05-33773B21B062}" srcOrd="3" destOrd="0" presId="urn:microsoft.com/office/officeart/2005/8/layout/lProcess1"/>
    <dgm:cxn modelId="{0AFD1484-970D-4C85-892F-8388329FC52C}" type="presParOf" srcId="{0A4BFA1F-DA99-4BAB-9B5F-DFBD2DD57467}" destId="{47D2680F-4103-403E-B17D-E28430087D25}" srcOrd="4" destOrd="0" presId="urn:microsoft.com/office/officeart/2005/8/layout/lProcess1"/>
    <dgm:cxn modelId="{932F9BCA-0036-43E7-9F60-A7E5A44B0BF3}" type="presParOf" srcId="{FAF85C09-241B-43E3-BEC5-7F89B648FAFC}" destId="{A436C2FC-2125-428C-B504-186FD2AAFCA2}" srcOrd="1" destOrd="0" presId="urn:microsoft.com/office/officeart/2005/8/layout/lProcess1"/>
    <dgm:cxn modelId="{10918A2E-492A-4C6F-8D6C-C0F1B4AA7038}" type="presParOf" srcId="{FAF85C09-241B-43E3-BEC5-7F89B648FAFC}" destId="{49F209AE-DC9E-4E1D-9C26-1A1D40F97264}" srcOrd="2" destOrd="0" presId="urn:microsoft.com/office/officeart/2005/8/layout/lProcess1"/>
    <dgm:cxn modelId="{C13D9060-BE4B-423D-87F9-479800468125}" type="presParOf" srcId="{49F209AE-DC9E-4E1D-9C26-1A1D40F97264}" destId="{C3250E0D-71FE-4E22-8C8B-C70FA4483FBC}" srcOrd="0" destOrd="0" presId="urn:microsoft.com/office/officeart/2005/8/layout/lProcess1"/>
    <dgm:cxn modelId="{EAA4E32C-7D8E-4DDB-B772-50C63D603894}" type="presParOf" srcId="{49F209AE-DC9E-4E1D-9C26-1A1D40F97264}" destId="{8E1DD145-1859-40F0-AD62-1AC03CED65BC}" srcOrd="1" destOrd="0" presId="urn:microsoft.com/office/officeart/2005/8/layout/lProcess1"/>
    <dgm:cxn modelId="{25441FB6-3A88-4409-A63F-D5275DD1A16C}" type="presParOf" srcId="{49F209AE-DC9E-4E1D-9C26-1A1D40F97264}" destId="{B773A622-0B82-42AC-B8B6-571353EEA55D}" srcOrd="2" destOrd="0" presId="urn:microsoft.com/office/officeart/2005/8/layout/lProcess1"/>
    <dgm:cxn modelId="{53A0068D-5D22-464D-AEBF-F3197BD7A271}" type="presParOf" srcId="{49F209AE-DC9E-4E1D-9C26-1A1D40F97264}" destId="{4E601F7A-7711-47B9-84E9-77A4EA9A2415}" srcOrd="3" destOrd="0" presId="urn:microsoft.com/office/officeart/2005/8/layout/lProcess1"/>
    <dgm:cxn modelId="{1F7635BE-94D0-4DB6-BB08-98D24EEEDDB2}" type="presParOf" srcId="{49F209AE-DC9E-4E1D-9C26-1A1D40F97264}" destId="{5BED1D7E-CB80-46AA-8241-004AC4381D4B}" srcOrd="4" destOrd="0" presId="urn:microsoft.com/office/officeart/2005/8/layout/lProcess1"/>
    <dgm:cxn modelId="{1E9A4627-23EA-401C-BD5C-305384A013A7}" type="presParOf" srcId="{49F209AE-DC9E-4E1D-9C26-1A1D40F97264}" destId="{C33F40C0-A9CA-449B-99E4-BBBCF053B432}" srcOrd="5" destOrd="0" presId="urn:microsoft.com/office/officeart/2005/8/layout/lProcess1"/>
    <dgm:cxn modelId="{7EB8A65F-38D2-4222-907C-A0A5E705190A}" type="presParOf" srcId="{49F209AE-DC9E-4E1D-9C26-1A1D40F97264}" destId="{9ECD663E-DF04-4761-A68B-AFD9FB4C240E}" srcOrd="6" destOrd="0" presId="urn:microsoft.com/office/officeart/2005/8/layout/lProcess1"/>
    <dgm:cxn modelId="{F776DCBD-7C2B-4D86-A0DC-703CA1D8A8EA}" type="presParOf" srcId="{FAF85C09-241B-43E3-BEC5-7F89B648FAFC}" destId="{ABB8454B-0944-4F07-AB3F-2BEBA19AA22C}" srcOrd="3" destOrd="0" presId="urn:microsoft.com/office/officeart/2005/8/layout/lProcess1"/>
    <dgm:cxn modelId="{51F0B40A-DB7F-4D68-8D15-B1233F94AA9A}" type="presParOf" srcId="{FAF85C09-241B-43E3-BEC5-7F89B648FAFC}" destId="{472BA6E8-E56D-4DCC-82F0-91DE8C1140B4}" srcOrd="4" destOrd="0" presId="urn:microsoft.com/office/officeart/2005/8/layout/lProcess1"/>
    <dgm:cxn modelId="{2C8683D4-3D17-49F8-BDE6-EA39DE27BF15}" type="presParOf" srcId="{472BA6E8-E56D-4DCC-82F0-91DE8C1140B4}" destId="{4EE95234-CAB6-4A68-98DF-0B1E67F6FF00}" srcOrd="0" destOrd="0" presId="urn:microsoft.com/office/officeart/2005/8/layout/lProcess1"/>
    <dgm:cxn modelId="{5C52DD32-FCAF-456C-A210-BD78D9AB27BD}" type="presParOf" srcId="{472BA6E8-E56D-4DCC-82F0-91DE8C1140B4}" destId="{1E6CB910-78F1-4E62-833E-E28693089980}" srcOrd="1" destOrd="0" presId="urn:microsoft.com/office/officeart/2005/8/layout/lProcess1"/>
    <dgm:cxn modelId="{8011E246-8B06-46F7-A2E8-DBE62D3AAE60}" type="presParOf" srcId="{472BA6E8-E56D-4DCC-82F0-91DE8C1140B4}" destId="{4BE30B17-5872-4DB6-9BC9-7D48121F716B}" srcOrd="2" destOrd="0" presId="urn:microsoft.com/office/officeart/2005/8/layout/lProcess1"/>
    <dgm:cxn modelId="{95CDB1A5-08A9-42D7-8421-0C1AF34A7FB3}" type="presParOf" srcId="{472BA6E8-E56D-4DCC-82F0-91DE8C1140B4}" destId="{F185DEA4-1C3E-4EF5-815A-8FEF3F567D52}" srcOrd="3" destOrd="0" presId="urn:microsoft.com/office/officeart/2005/8/layout/lProcess1"/>
    <dgm:cxn modelId="{AD36EBAA-8468-4BE4-B9EB-951A74A4B87A}" type="presParOf" srcId="{472BA6E8-E56D-4DCC-82F0-91DE8C1140B4}" destId="{57707E8F-5CAA-45AD-B8E9-F81F4F3C6FED}" srcOrd="4" destOrd="0" presId="urn:microsoft.com/office/officeart/2005/8/layout/lProcess1"/>
    <dgm:cxn modelId="{A1050CB0-A497-48FD-A01E-CDBB65FC99F1}" type="presParOf" srcId="{472BA6E8-E56D-4DCC-82F0-91DE8C1140B4}" destId="{9BEC43AC-5FB1-4737-8687-EA41EBE385C7}" srcOrd="5" destOrd="0" presId="urn:microsoft.com/office/officeart/2005/8/layout/lProcess1"/>
    <dgm:cxn modelId="{CFBDFED1-9973-4F60-A67B-3A2B3B80CC74}" type="presParOf" srcId="{472BA6E8-E56D-4DCC-82F0-91DE8C1140B4}" destId="{B0C77A51-A929-432C-90D9-16C8772653D6}" srcOrd="6" destOrd="0" presId="urn:microsoft.com/office/officeart/2005/8/layout/lProcess1"/>
    <dgm:cxn modelId="{B5B30B12-777C-427A-B67B-99C42F2B487E}" type="presParOf" srcId="{FAF85C09-241B-43E3-BEC5-7F89B648FAFC}" destId="{D85499DF-FDEA-486A-AB25-6DE3111BFB42}" srcOrd="5" destOrd="0" presId="urn:microsoft.com/office/officeart/2005/8/layout/lProcess1"/>
    <dgm:cxn modelId="{4FF47E31-3645-493A-86BC-8C8FE4729EFB}" type="presParOf" srcId="{FAF85C09-241B-43E3-BEC5-7F89B648FAFC}" destId="{5796428F-748F-40D9-8B87-464CCAB97F3E}" srcOrd="6" destOrd="0" presId="urn:microsoft.com/office/officeart/2005/8/layout/lProcess1"/>
    <dgm:cxn modelId="{5B04B2C9-9019-440A-BF18-C17CB8779107}" type="presParOf" srcId="{5796428F-748F-40D9-8B87-464CCAB97F3E}" destId="{F8F6B0B2-FDEA-4AAE-8089-5E5F5AF3A997}" srcOrd="0" destOrd="0" presId="urn:microsoft.com/office/officeart/2005/8/layout/lProcess1"/>
    <dgm:cxn modelId="{34ECAAD2-CD0F-41E9-BCEC-7CF08D189C03}" type="presParOf" srcId="{5796428F-748F-40D9-8B87-464CCAB97F3E}" destId="{6D5C1DE6-727D-42D7-80BB-B7B39997F781}" srcOrd="1" destOrd="0" presId="urn:microsoft.com/office/officeart/2005/8/layout/lProcess1"/>
    <dgm:cxn modelId="{24C3195E-7227-43BB-B4B8-DA9928C61885}" type="presParOf" srcId="{5796428F-748F-40D9-8B87-464CCAB97F3E}" destId="{2469BFAD-ACC9-471F-BD25-122DD943FD1A}" srcOrd="2" destOrd="0" presId="urn:microsoft.com/office/officeart/2005/8/layout/lProcess1"/>
    <dgm:cxn modelId="{3BC9C9C1-03EE-4B79-9049-BC687F1475AF}" type="presParOf" srcId="{FAF85C09-241B-43E3-BEC5-7F89B648FAFC}" destId="{50453685-2D0A-415C-B1EC-2C67D8D1904F}" srcOrd="7" destOrd="0" presId="urn:microsoft.com/office/officeart/2005/8/layout/lProcess1"/>
    <dgm:cxn modelId="{966D04CF-21A8-46A0-8928-E3533D8EBCDC}" type="presParOf" srcId="{FAF85C09-241B-43E3-BEC5-7F89B648FAFC}" destId="{536C669D-C9E7-472B-90E2-E73A00E65621}" srcOrd="8" destOrd="0" presId="urn:microsoft.com/office/officeart/2005/8/layout/lProcess1"/>
    <dgm:cxn modelId="{C6B27D20-62D7-4A41-81DE-74A35E7A4567}" type="presParOf" srcId="{536C669D-C9E7-472B-90E2-E73A00E65621}" destId="{6336DA10-5AA3-4CAF-8125-20B5DE049DEB}"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0AC81229-6623-41FF-A8D7-C07DE87F5E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D3C57FD-8839-4CD3-8402-F20EEF292BF5}">
      <dgm:prSet/>
      <dgm:spPr>
        <a:solidFill>
          <a:srgbClr val="FEE75E"/>
        </a:solidFill>
      </dgm:spPr>
      <dgm:t>
        <a:bodyPr/>
        <a:lstStyle/>
        <a:p>
          <a:r>
            <a:rPr lang="en-US" dirty="0">
              <a:solidFill>
                <a:schemeClr val="accent6">
                  <a:lumMod val="10000"/>
                </a:schemeClr>
              </a:solidFill>
              <a:latin typeface="Abadi" panose="020B0604020104020204" pitchFamily="34" charset="0"/>
            </a:rPr>
            <a:t>Determined on a case-by-case basis</a:t>
          </a:r>
        </a:p>
      </dgm:t>
    </dgm:pt>
    <dgm:pt modelId="{122072F4-E2A6-4F7A-B2C4-1315D9347A66}" type="parTrans" cxnId="{D71299DA-B18F-4002-95B7-5505173F518A}">
      <dgm:prSet/>
      <dgm:spPr/>
      <dgm:t>
        <a:bodyPr/>
        <a:lstStyle/>
        <a:p>
          <a:endParaRPr lang="en-US"/>
        </a:p>
      </dgm:t>
    </dgm:pt>
    <dgm:pt modelId="{1BB90393-C350-4835-935A-F22145F7A2AB}" type="sibTrans" cxnId="{D71299DA-B18F-4002-95B7-5505173F518A}">
      <dgm:prSet/>
      <dgm:spPr/>
      <dgm:t>
        <a:bodyPr/>
        <a:lstStyle/>
        <a:p>
          <a:endParaRPr lang="en-US"/>
        </a:p>
      </dgm:t>
    </dgm:pt>
    <dgm:pt modelId="{6F9435B8-648B-4B5C-B3D2-3231E8FE62EF}">
      <dgm:prSet/>
      <dgm:spPr>
        <a:solidFill>
          <a:srgbClr val="FFF9C9"/>
        </a:solidFill>
      </dgm:spPr>
      <dgm:t>
        <a:bodyPr/>
        <a:lstStyle/>
        <a:p>
          <a:r>
            <a:rPr lang="en-US" dirty="0">
              <a:solidFill>
                <a:schemeClr val="accent6">
                  <a:lumMod val="10000"/>
                </a:schemeClr>
              </a:solidFill>
              <a:latin typeface="Abadi" panose="020B0604020104020204" pitchFamily="34" charset="0"/>
            </a:rPr>
            <a:t>Generally, cannot be punitive</a:t>
          </a:r>
        </a:p>
      </dgm:t>
    </dgm:pt>
    <dgm:pt modelId="{2B72111C-68DA-4520-8E18-76403EF2B6C3}" type="parTrans" cxnId="{D1A74F9A-4D15-4EFE-9C9A-3D10A3C164B2}">
      <dgm:prSet/>
      <dgm:spPr/>
      <dgm:t>
        <a:bodyPr/>
        <a:lstStyle/>
        <a:p>
          <a:endParaRPr lang="en-US"/>
        </a:p>
      </dgm:t>
    </dgm:pt>
    <dgm:pt modelId="{4BDC9A1D-7824-4B07-BBB2-A614B1A18E58}" type="sibTrans" cxnId="{D1A74F9A-4D15-4EFE-9C9A-3D10A3C164B2}">
      <dgm:prSet/>
      <dgm:spPr/>
      <dgm:t>
        <a:bodyPr/>
        <a:lstStyle/>
        <a:p>
          <a:endParaRPr lang="en-US"/>
        </a:p>
      </dgm:t>
    </dgm:pt>
    <dgm:pt modelId="{A310E28F-51E2-46A3-99E2-DE85237BE877}">
      <dgm:prSet/>
      <dgm:spPr>
        <a:solidFill>
          <a:srgbClr val="FFCD00"/>
        </a:solidFill>
      </dgm:spPr>
      <dgm:t>
        <a:bodyPr/>
        <a:lstStyle/>
        <a:p>
          <a:r>
            <a:rPr lang="en-US" dirty="0">
              <a:solidFill>
                <a:schemeClr val="accent6">
                  <a:lumMod val="10000"/>
                </a:schemeClr>
              </a:solidFill>
              <a:latin typeface="Abadi" panose="020B0604020104020204" pitchFamily="34" charset="0"/>
            </a:rPr>
            <a:t>May include:</a:t>
          </a:r>
        </a:p>
      </dgm:t>
    </dgm:pt>
    <dgm:pt modelId="{3FB8B80F-7CD0-4BAC-9BEE-8FB36249E82A}" type="parTrans" cxnId="{3A33FF2F-0D97-4B3F-B577-F9417B858F34}">
      <dgm:prSet/>
      <dgm:spPr/>
      <dgm:t>
        <a:bodyPr/>
        <a:lstStyle/>
        <a:p>
          <a:endParaRPr lang="en-US"/>
        </a:p>
      </dgm:t>
    </dgm:pt>
    <dgm:pt modelId="{E0CF77A5-6D6E-4D9F-A0E2-6BFB9F25E8AB}" type="sibTrans" cxnId="{3A33FF2F-0D97-4B3F-B577-F9417B858F34}">
      <dgm:prSet/>
      <dgm:spPr/>
      <dgm:t>
        <a:bodyPr/>
        <a:lstStyle/>
        <a:p>
          <a:endParaRPr lang="en-US"/>
        </a:p>
      </dgm:t>
    </dgm:pt>
    <dgm:pt modelId="{0DCC7407-DEB0-428F-A898-8618A1437B31}">
      <dgm:prSet custT="1"/>
      <dgm:spPr>
        <a:ln>
          <a:noFill/>
        </a:ln>
      </dgm:spPr>
      <dgm:t>
        <a:bodyPr/>
        <a:lstStyle/>
        <a:p>
          <a:r>
            <a:rPr lang="en-US" sz="1400" dirty="0">
              <a:solidFill>
                <a:schemeClr val="accent6">
                  <a:lumMod val="10000"/>
                </a:schemeClr>
              </a:solidFill>
              <a:latin typeface="Abadi" panose="020B0604020104020204" pitchFamily="34" charset="0"/>
            </a:rPr>
            <a:t>Counseling</a:t>
          </a:r>
        </a:p>
      </dgm:t>
    </dgm:pt>
    <dgm:pt modelId="{8B1E438D-4F9D-4CC4-A1A0-DC697E64572B}" type="parTrans" cxnId="{4249DBF8-E6C2-414B-9B45-D45EE1CA6AFE}">
      <dgm:prSet/>
      <dgm:spPr/>
      <dgm:t>
        <a:bodyPr/>
        <a:lstStyle/>
        <a:p>
          <a:endParaRPr lang="en-US"/>
        </a:p>
      </dgm:t>
    </dgm:pt>
    <dgm:pt modelId="{26DFD1FD-C70F-46A5-AC76-716F159B08FC}" type="sibTrans" cxnId="{4249DBF8-E6C2-414B-9B45-D45EE1CA6AFE}">
      <dgm:prSet/>
      <dgm:spPr/>
      <dgm:t>
        <a:bodyPr/>
        <a:lstStyle/>
        <a:p>
          <a:endParaRPr lang="en-US"/>
        </a:p>
      </dgm:t>
    </dgm:pt>
    <dgm:pt modelId="{0963AD27-849C-46AD-B67B-A33BEE8377AF}">
      <dgm:prSet custT="1"/>
      <dgm:spPr>
        <a:ln>
          <a:noFill/>
        </a:ln>
      </dgm:spPr>
      <dgm:t>
        <a:bodyPr/>
        <a:lstStyle/>
        <a:p>
          <a:r>
            <a:rPr lang="en-US" sz="1400" dirty="0">
              <a:solidFill>
                <a:schemeClr val="accent6">
                  <a:lumMod val="10000"/>
                </a:schemeClr>
              </a:solidFill>
              <a:latin typeface="Abadi" panose="020B0604020104020204" pitchFamily="34" charset="0"/>
            </a:rPr>
            <a:t>Mutual restrictions on contact between the parties</a:t>
          </a:r>
        </a:p>
      </dgm:t>
    </dgm:pt>
    <dgm:pt modelId="{C294109D-70EC-4F9F-A71B-EEF1E08B1729}" type="parTrans" cxnId="{090944CC-05A3-4B3A-A4A0-CC2535332D46}">
      <dgm:prSet/>
      <dgm:spPr/>
      <dgm:t>
        <a:bodyPr/>
        <a:lstStyle/>
        <a:p>
          <a:endParaRPr lang="en-US"/>
        </a:p>
      </dgm:t>
    </dgm:pt>
    <dgm:pt modelId="{50938BDD-8002-4890-84AC-8A32AA38E60D}" type="sibTrans" cxnId="{090944CC-05A3-4B3A-A4A0-CC2535332D46}">
      <dgm:prSet/>
      <dgm:spPr/>
      <dgm:t>
        <a:bodyPr/>
        <a:lstStyle/>
        <a:p>
          <a:endParaRPr lang="en-US"/>
        </a:p>
      </dgm:t>
    </dgm:pt>
    <dgm:pt modelId="{DA69B4DB-1F66-4AB7-9D58-AE9431226335}">
      <dgm:prSet custT="1"/>
      <dgm:spPr>
        <a:ln>
          <a:noFill/>
        </a:ln>
      </dgm:spPr>
      <dgm:t>
        <a:bodyPr/>
        <a:lstStyle/>
        <a:p>
          <a:r>
            <a:rPr lang="en-US" sz="1400" dirty="0">
              <a:solidFill>
                <a:schemeClr val="accent6">
                  <a:lumMod val="10000"/>
                </a:schemeClr>
              </a:solidFill>
              <a:latin typeface="Abadi" panose="020B0604020104020204" pitchFamily="34" charset="0"/>
            </a:rPr>
            <a:t>Extensions of deadlines or other course-related adjustments</a:t>
          </a:r>
        </a:p>
      </dgm:t>
    </dgm:pt>
    <dgm:pt modelId="{CF96D762-6DC2-4C70-BEA1-114870008AE2}" type="parTrans" cxnId="{A27FE14E-FD51-4175-984E-5E9862015F35}">
      <dgm:prSet/>
      <dgm:spPr/>
      <dgm:t>
        <a:bodyPr/>
        <a:lstStyle/>
        <a:p>
          <a:endParaRPr lang="en-US"/>
        </a:p>
      </dgm:t>
    </dgm:pt>
    <dgm:pt modelId="{1653741B-8333-4095-A019-24F05414740E}" type="sibTrans" cxnId="{A27FE14E-FD51-4175-984E-5E9862015F35}">
      <dgm:prSet/>
      <dgm:spPr/>
      <dgm:t>
        <a:bodyPr/>
        <a:lstStyle/>
        <a:p>
          <a:endParaRPr lang="en-US"/>
        </a:p>
      </dgm:t>
    </dgm:pt>
    <dgm:pt modelId="{A6B500CC-B35D-425B-92B3-869CD305A5EA}">
      <dgm:prSet custT="1"/>
      <dgm:spPr>
        <a:ln>
          <a:noFill/>
        </a:ln>
      </dgm:spPr>
      <dgm:t>
        <a:bodyPr/>
        <a:lstStyle/>
        <a:p>
          <a:r>
            <a:rPr lang="en-US" sz="1400" dirty="0">
              <a:solidFill>
                <a:schemeClr val="accent6">
                  <a:lumMod val="10000"/>
                </a:schemeClr>
              </a:solidFill>
              <a:latin typeface="Abadi" panose="020B0604020104020204" pitchFamily="34" charset="0"/>
            </a:rPr>
            <a:t>Modifications of work or class schedule</a:t>
          </a:r>
        </a:p>
      </dgm:t>
    </dgm:pt>
    <dgm:pt modelId="{DEF0289E-0D0B-4DE2-80AF-7AB6D9080EDD}" type="parTrans" cxnId="{D6F327D1-C6CC-49BC-8324-FCBEFA3370F6}">
      <dgm:prSet/>
      <dgm:spPr/>
      <dgm:t>
        <a:bodyPr/>
        <a:lstStyle/>
        <a:p>
          <a:endParaRPr lang="en-US"/>
        </a:p>
      </dgm:t>
    </dgm:pt>
    <dgm:pt modelId="{6C5E3669-D43D-48A7-A316-A3472289120F}" type="sibTrans" cxnId="{D6F327D1-C6CC-49BC-8324-FCBEFA3370F6}">
      <dgm:prSet/>
      <dgm:spPr/>
      <dgm:t>
        <a:bodyPr/>
        <a:lstStyle/>
        <a:p>
          <a:endParaRPr lang="en-US"/>
        </a:p>
      </dgm:t>
    </dgm:pt>
    <dgm:pt modelId="{75124A7A-6AD5-4E81-86FC-B877922B69BB}">
      <dgm:prSet custT="1"/>
      <dgm:spPr>
        <a:ln>
          <a:noFill/>
        </a:ln>
      </dgm:spPr>
      <dgm:t>
        <a:bodyPr/>
        <a:lstStyle/>
        <a:p>
          <a:r>
            <a:rPr lang="en-US" sz="1400" dirty="0">
              <a:solidFill>
                <a:schemeClr val="accent6">
                  <a:lumMod val="10000"/>
                </a:schemeClr>
              </a:solidFill>
              <a:latin typeface="Abadi" panose="020B0604020104020204" pitchFamily="34" charset="0"/>
            </a:rPr>
            <a:t>Changes in work locations</a:t>
          </a:r>
        </a:p>
      </dgm:t>
    </dgm:pt>
    <dgm:pt modelId="{B24AA611-A6A1-44EC-8D19-2113F865441B}" type="parTrans" cxnId="{EE57D0D0-239C-41CA-BAE4-0DEB4926EBA9}">
      <dgm:prSet/>
      <dgm:spPr/>
      <dgm:t>
        <a:bodyPr/>
        <a:lstStyle/>
        <a:p>
          <a:endParaRPr lang="en-US"/>
        </a:p>
      </dgm:t>
    </dgm:pt>
    <dgm:pt modelId="{D97A869D-73B7-48FC-9CBA-2063EDDDD3A2}" type="sibTrans" cxnId="{EE57D0D0-239C-41CA-BAE4-0DEB4926EBA9}">
      <dgm:prSet/>
      <dgm:spPr/>
      <dgm:t>
        <a:bodyPr/>
        <a:lstStyle/>
        <a:p>
          <a:endParaRPr lang="en-US"/>
        </a:p>
      </dgm:t>
    </dgm:pt>
    <dgm:pt modelId="{97456EE2-878A-4EDE-A4A6-E223B013A2A5}">
      <dgm:prSet custT="1"/>
      <dgm:spPr>
        <a:ln>
          <a:noFill/>
        </a:ln>
      </dgm:spPr>
      <dgm:t>
        <a:bodyPr/>
        <a:lstStyle/>
        <a:p>
          <a:r>
            <a:rPr lang="en-US" sz="1400" dirty="0">
              <a:solidFill>
                <a:schemeClr val="accent6">
                  <a:lumMod val="10000"/>
                </a:schemeClr>
              </a:solidFill>
              <a:latin typeface="Abadi" panose="020B0604020104020204" pitchFamily="34" charset="0"/>
            </a:rPr>
            <a:t>Leaves of absence</a:t>
          </a:r>
        </a:p>
      </dgm:t>
    </dgm:pt>
    <dgm:pt modelId="{E409AA19-E6D3-4723-AC43-6814848B89E7}" type="parTrans" cxnId="{9E157122-A3D0-46D3-ACA6-1EF477613AF1}">
      <dgm:prSet/>
      <dgm:spPr/>
      <dgm:t>
        <a:bodyPr/>
        <a:lstStyle/>
        <a:p>
          <a:endParaRPr lang="en-US"/>
        </a:p>
      </dgm:t>
    </dgm:pt>
    <dgm:pt modelId="{C7D30CD1-C808-4BFA-9DC2-32C522C41955}" type="sibTrans" cxnId="{9E157122-A3D0-46D3-ACA6-1EF477613AF1}">
      <dgm:prSet/>
      <dgm:spPr/>
      <dgm:t>
        <a:bodyPr/>
        <a:lstStyle/>
        <a:p>
          <a:endParaRPr lang="en-US"/>
        </a:p>
      </dgm:t>
    </dgm:pt>
    <dgm:pt modelId="{D20DD52B-6717-4EA9-9DCE-E1EF33B4BFA1}" type="pres">
      <dgm:prSet presAssocID="{0AC81229-6623-41FF-A8D7-C07DE87F5E68}" presName="linear" presStyleCnt="0">
        <dgm:presLayoutVars>
          <dgm:dir/>
          <dgm:animLvl val="lvl"/>
          <dgm:resizeHandles val="exact"/>
        </dgm:presLayoutVars>
      </dgm:prSet>
      <dgm:spPr/>
    </dgm:pt>
    <dgm:pt modelId="{95727BFF-CEE4-4AB6-B888-6B73948A4282}" type="pres">
      <dgm:prSet presAssocID="{CD3C57FD-8839-4CD3-8402-F20EEF292BF5}" presName="parentLin" presStyleCnt="0"/>
      <dgm:spPr/>
    </dgm:pt>
    <dgm:pt modelId="{AAB512D2-D61B-4E53-8D49-0F97CAA9978A}" type="pres">
      <dgm:prSet presAssocID="{CD3C57FD-8839-4CD3-8402-F20EEF292BF5}" presName="parentLeftMargin" presStyleLbl="node1" presStyleIdx="0" presStyleCnt="3"/>
      <dgm:spPr/>
    </dgm:pt>
    <dgm:pt modelId="{3D7F2D48-5325-4CA4-A43D-7478A0C7C391}" type="pres">
      <dgm:prSet presAssocID="{CD3C57FD-8839-4CD3-8402-F20EEF292BF5}" presName="parentText" presStyleLbl="node1" presStyleIdx="0" presStyleCnt="3" custScaleX="130302">
        <dgm:presLayoutVars>
          <dgm:chMax val="0"/>
          <dgm:bulletEnabled val="1"/>
        </dgm:presLayoutVars>
      </dgm:prSet>
      <dgm:spPr/>
    </dgm:pt>
    <dgm:pt modelId="{63CF16D0-519E-4888-AEBE-09EA93F6EFE0}" type="pres">
      <dgm:prSet presAssocID="{CD3C57FD-8839-4CD3-8402-F20EEF292BF5}" presName="negativeSpace" presStyleCnt="0"/>
      <dgm:spPr/>
    </dgm:pt>
    <dgm:pt modelId="{C0BCD944-A0D4-4CEA-BA63-185416CDAAAC}" type="pres">
      <dgm:prSet presAssocID="{CD3C57FD-8839-4CD3-8402-F20EEF292BF5}" presName="childText" presStyleLbl="conFgAcc1" presStyleIdx="0" presStyleCnt="3" custLinFactY="-28968" custLinFactNeighborY="-100000">
        <dgm:presLayoutVars>
          <dgm:bulletEnabled val="1"/>
        </dgm:presLayoutVars>
      </dgm:prSet>
      <dgm:spPr>
        <a:ln>
          <a:noFill/>
        </a:ln>
      </dgm:spPr>
    </dgm:pt>
    <dgm:pt modelId="{BE0E1D75-27C9-4F1A-8881-CF4C88FF63D7}" type="pres">
      <dgm:prSet presAssocID="{1BB90393-C350-4835-935A-F22145F7A2AB}" presName="spaceBetweenRectangles" presStyleCnt="0"/>
      <dgm:spPr/>
    </dgm:pt>
    <dgm:pt modelId="{D0621B51-1D55-472D-82BD-4B82BB420EE1}" type="pres">
      <dgm:prSet presAssocID="{6F9435B8-648B-4B5C-B3D2-3231E8FE62EF}" presName="parentLin" presStyleCnt="0"/>
      <dgm:spPr/>
    </dgm:pt>
    <dgm:pt modelId="{F67AFFEF-C1C5-45F3-845B-AE8DB35E92BD}" type="pres">
      <dgm:prSet presAssocID="{6F9435B8-648B-4B5C-B3D2-3231E8FE62EF}" presName="parentLeftMargin" presStyleLbl="node1" presStyleIdx="0" presStyleCnt="3"/>
      <dgm:spPr/>
    </dgm:pt>
    <dgm:pt modelId="{B81C8A66-65B4-4EFE-AABF-9AF9A195A7BF}" type="pres">
      <dgm:prSet presAssocID="{6F9435B8-648B-4B5C-B3D2-3231E8FE62EF}" presName="parentText" presStyleLbl="node1" presStyleIdx="1" presStyleCnt="3" custScaleX="130472">
        <dgm:presLayoutVars>
          <dgm:chMax val="0"/>
          <dgm:bulletEnabled val="1"/>
        </dgm:presLayoutVars>
      </dgm:prSet>
      <dgm:spPr/>
    </dgm:pt>
    <dgm:pt modelId="{75EBFF00-8EEB-4F40-83B4-A9F28B94DFC1}" type="pres">
      <dgm:prSet presAssocID="{6F9435B8-648B-4B5C-B3D2-3231E8FE62EF}" presName="negativeSpace" presStyleCnt="0"/>
      <dgm:spPr/>
    </dgm:pt>
    <dgm:pt modelId="{37516131-C627-4887-9E3E-0E34D55BEA04}" type="pres">
      <dgm:prSet presAssocID="{6F9435B8-648B-4B5C-B3D2-3231E8FE62EF}" presName="childText" presStyleLbl="conFgAcc1" presStyleIdx="1" presStyleCnt="3" custLinFactY="-27102" custLinFactNeighborY="-100000">
        <dgm:presLayoutVars>
          <dgm:bulletEnabled val="1"/>
        </dgm:presLayoutVars>
      </dgm:prSet>
      <dgm:spPr>
        <a:ln>
          <a:noFill/>
        </a:ln>
      </dgm:spPr>
    </dgm:pt>
    <dgm:pt modelId="{ADEFEF0F-88ED-49C6-9223-3B0F880CA8DF}" type="pres">
      <dgm:prSet presAssocID="{4BDC9A1D-7824-4B07-BBB2-A614B1A18E58}" presName="spaceBetweenRectangles" presStyleCnt="0"/>
      <dgm:spPr/>
    </dgm:pt>
    <dgm:pt modelId="{ECD96F15-0E74-4777-A3FA-F02781AC5999}" type="pres">
      <dgm:prSet presAssocID="{A310E28F-51E2-46A3-99E2-DE85237BE877}" presName="parentLin" presStyleCnt="0"/>
      <dgm:spPr/>
    </dgm:pt>
    <dgm:pt modelId="{DE5874C9-354E-4835-87D6-FAC6439C29DA}" type="pres">
      <dgm:prSet presAssocID="{A310E28F-51E2-46A3-99E2-DE85237BE877}" presName="parentLeftMargin" presStyleLbl="node1" presStyleIdx="1" presStyleCnt="3"/>
      <dgm:spPr/>
    </dgm:pt>
    <dgm:pt modelId="{C9DDF14E-CF1A-46EB-B18A-04FED7ED8DEB}" type="pres">
      <dgm:prSet presAssocID="{A310E28F-51E2-46A3-99E2-DE85237BE877}" presName="parentText" presStyleLbl="node1" presStyleIdx="2" presStyleCnt="3" custScaleX="130829" custScaleY="93470">
        <dgm:presLayoutVars>
          <dgm:chMax val="0"/>
          <dgm:bulletEnabled val="1"/>
        </dgm:presLayoutVars>
      </dgm:prSet>
      <dgm:spPr/>
    </dgm:pt>
    <dgm:pt modelId="{F3C9724C-EDC9-4AFB-BF0F-CFB562991075}" type="pres">
      <dgm:prSet presAssocID="{A310E28F-51E2-46A3-99E2-DE85237BE877}" presName="negativeSpace" presStyleCnt="0"/>
      <dgm:spPr/>
    </dgm:pt>
    <dgm:pt modelId="{7156845F-4B7F-4C65-969B-FFADADBCBBB1}" type="pres">
      <dgm:prSet presAssocID="{A310E28F-51E2-46A3-99E2-DE85237BE877}" presName="childText" presStyleLbl="conFgAcc1" presStyleIdx="2" presStyleCnt="3" custLinFactNeighborY="6373">
        <dgm:presLayoutVars>
          <dgm:bulletEnabled val="1"/>
        </dgm:presLayoutVars>
      </dgm:prSet>
      <dgm:spPr/>
    </dgm:pt>
  </dgm:ptLst>
  <dgm:cxnLst>
    <dgm:cxn modelId="{3D293002-5AF9-4731-897E-02450E347FB4}" type="presOf" srcId="{97456EE2-878A-4EDE-A4A6-E223B013A2A5}" destId="{7156845F-4B7F-4C65-969B-FFADADBCBBB1}" srcOrd="0" destOrd="5" presId="urn:microsoft.com/office/officeart/2005/8/layout/list1"/>
    <dgm:cxn modelId="{F353980E-FED6-4D82-9FB3-497DC55949E3}" type="presOf" srcId="{CD3C57FD-8839-4CD3-8402-F20EEF292BF5}" destId="{AAB512D2-D61B-4E53-8D49-0F97CAA9978A}" srcOrd="0" destOrd="0" presId="urn:microsoft.com/office/officeart/2005/8/layout/list1"/>
    <dgm:cxn modelId="{15929E10-8C4B-4E12-BF97-12E57684B9AA}" type="presOf" srcId="{75124A7A-6AD5-4E81-86FC-B877922B69BB}" destId="{7156845F-4B7F-4C65-969B-FFADADBCBBB1}" srcOrd="0" destOrd="4" presId="urn:microsoft.com/office/officeart/2005/8/layout/list1"/>
    <dgm:cxn modelId="{B0A60A15-27A2-45AE-86F8-EB23DDB78F08}" type="presOf" srcId="{6F9435B8-648B-4B5C-B3D2-3231E8FE62EF}" destId="{F67AFFEF-C1C5-45F3-845B-AE8DB35E92BD}" srcOrd="0" destOrd="0" presId="urn:microsoft.com/office/officeart/2005/8/layout/list1"/>
    <dgm:cxn modelId="{E484A221-9CE7-475C-9422-CB893B4DA5F4}" type="presOf" srcId="{0DCC7407-DEB0-428F-A898-8618A1437B31}" destId="{7156845F-4B7F-4C65-969B-FFADADBCBBB1}" srcOrd="0" destOrd="0" presId="urn:microsoft.com/office/officeart/2005/8/layout/list1"/>
    <dgm:cxn modelId="{9E157122-A3D0-46D3-ACA6-1EF477613AF1}" srcId="{A310E28F-51E2-46A3-99E2-DE85237BE877}" destId="{97456EE2-878A-4EDE-A4A6-E223B013A2A5}" srcOrd="5" destOrd="0" parTransId="{E409AA19-E6D3-4723-AC43-6814848B89E7}" sibTransId="{C7D30CD1-C808-4BFA-9DC2-32C522C41955}"/>
    <dgm:cxn modelId="{6B513625-C1B0-441F-9BA7-C2BBF59303E3}" type="presOf" srcId="{A310E28F-51E2-46A3-99E2-DE85237BE877}" destId="{DE5874C9-354E-4835-87D6-FAC6439C29DA}" srcOrd="0" destOrd="0" presId="urn:microsoft.com/office/officeart/2005/8/layout/list1"/>
    <dgm:cxn modelId="{3A33FF2F-0D97-4B3F-B577-F9417B858F34}" srcId="{0AC81229-6623-41FF-A8D7-C07DE87F5E68}" destId="{A310E28F-51E2-46A3-99E2-DE85237BE877}" srcOrd="2" destOrd="0" parTransId="{3FB8B80F-7CD0-4BAC-9BEE-8FB36249E82A}" sibTransId="{E0CF77A5-6D6E-4D9F-A0E2-6BFB9F25E8AB}"/>
    <dgm:cxn modelId="{CFB67B64-E1E7-4720-8872-79DF7973D77A}" type="presOf" srcId="{CD3C57FD-8839-4CD3-8402-F20EEF292BF5}" destId="{3D7F2D48-5325-4CA4-A43D-7478A0C7C391}" srcOrd="1" destOrd="0" presId="urn:microsoft.com/office/officeart/2005/8/layout/list1"/>
    <dgm:cxn modelId="{9B07DE46-978F-4115-94C9-DC1E3E4504ED}" type="presOf" srcId="{DA69B4DB-1F66-4AB7-9D58-AE9431226335}" destId="{7156845F-4B7F-4C65-969B-FFADADBCBBB1}" srcOrd="0" destOrd="2" presId="urn:microsoft.com/office/officeart/2005/8/layout/list1"/>
    <dgm:cxn modelId="{A27FE14E-FD51-4175-984E-5E9862015F35}" srcId="{A310E28F-51E2-46A3-99E2-DE85237BE877}" destId="{DA69B4DB-1F66-4AB7-9D58-AE9431226335}" srcOrd="2" destOrd="0" parTransId="{CF96D762-6DC2-4C70-BEA1-114870008AE2}" sibTransId="{1653741B-8333-4095-A019-24F05414740E}"/>
    <dgm:cxn modelId="{AD09084F-0837-4EE2-A84E-57D35FD1815E}" type="presOf" srcId="{0963AD27-849C-46AD-B67B-A33BEE8377AF}" destId="{7156845F-4B7F-4C65-969B-FFADADBCBBB1}" srcOrd="0" destOrd="1" presId="urn:microsoft.com/office/officeart/2005/8/layout/list1"/>
    <dgm:cxn modelId="{A6B52853-F719-4D78-948F-C4BDE7BA5F96}" type="presOf" srcId="{A6B500CC-B35D-425B-92B3-869CD305A5EA}" destId="{7156845F-4B7F-4C65-969B-FFADADBCBBB1}" srcOrd="0" destOrd="3" presId="urn:microsoft.com/office/officeart/2005/8/layout/list1"/>
    <dgm:cxn modelId="{2A8FF189-31DE-46A9-95B8-5238A81AA9C9}" type="presOf" srcId="{6F9435B8-648B-4B5C-B3D2-3231E8FE62EF}" destId="{B81C8A66-65B4-4EFE-AABF-9AF9A195A7BF}" srcOrd="1" destOrd="0" presId="urn:microsoft.com/office/officeart/2005/8/layout/list1"/>
    <dgm:cxn modelId="{D1A74F9A-4D15-4EFE-9C9A-3D10A3C164B2}" srcId="{0AC81229-6623-41FF-A8D7-C07DE87F5E68}" destId="{6F9435B8-648B-4B5C-B3D2-3231E8FE62EF}" srcOrd="1" destOrd="0" parTransId="{2B72111C-68DA-4520-8E18-76403EF2B6C3}" sibTransId="{4BDC9A1D-7824-4B07-BBB2-A614B1A18E58}"/>
    <dgm:cxn modelId="{8E0C0BA7-5D03-4292-81C2-EB8BD71F509A}" type="presOf" srcId="{A310E28F-51E2-46A3-99E2-DE85237BE877}" destId="{C9DDF14E-CF1A-46EB-B18A-04FED7ED8DEB}" srcOrd="1" destOrd="0" presId="urn:microsoft.com/office/officeart/2005/8/layout/list1"/>
    <dgm:cxn modelId="{333DC6A8-779D-494B-978F-413893485A77}" type="presOf" srcId="{0AC81229-6623-41FF-A8D7-C07DE87F5E68}" destId="{D20DD52B-6717-4EA9-9DCE-E1EF33B4BFA1}" srcOrd="0" destOrd="0" presId="urn:microsoft.com/office/officeart/2005/8/layout/list1"/>
    <dgm:cxn modelId="{090944CC-05A3-4B3A-A4A0-CC2535332D46}" srcId="{A310E28F-51E2-46A3-99E2-DE85237BE877}" destId="{0963AD27-849C-46AD-B67B-A33BEE8377AF}" srcOrd="1" destOrd="0" parTransId="{C294109D-70EC-4F9F-A71B-EEF1E08B1729}" sibTransId="{50938BDD-8002-4890-84AC-8A32AA38E60D}"/>
    <dgm:cxn modelId="{EE57D0D0-239C-41CA-BAE4-0DEB4926EBA9}" srcId="{A310E28F-51E2-46A3-99E2-DE85237BE877}" destId="{75124A7A-6AD5-4E81-86FC-B877922B69BB}" srcOrd="4" destOrd="0" parTransId="{B24AA611-A6A1-44EC-8D19-2113F865441B}" sibTransId="{D97A869D-73B7-48FC-9CBA-2063EDDDD3A2}"/>
    <dgm:cxn modelId="{D6F327D1-C6CC-49BC-8324-FCBEFA3370F6}" srcId="{A310E28F-51E2-46A3-99E2-DE85237BE877}" destId="{A6B500CC-B35D-425B-92B3-869CD305A5EA}" srcOrd="3" destOrd="0" parTransId="{DEF0289E-0D0B-4DE2-80AF-7AB6D9080EDD}" sibTransId="{6C5E3669-D43D-48A7-A316-A3472289120F}"/>
    <dgm:cxn modelId="{D71299DA-B18F-4002-95B7-5505173F518A}" srcId="{0AC81229-6623-41FF-A8D7-C07DE87F5E68}" destId="{CD3C57FD-8839-4CD3-8402-F20EEF292BF5}" srcOrd="0" destOrd="0" parTransId="{122072F4-E2A6-4F7A-B2C4-1315D9347A66}" sibTransId="{1BB90393-C350-4835-935A-F22145F7A2AB}"/>
    <dgm:cxn modelId="{4249DBF8-E6C2-414B-9B45-D45EE1CA6AFE}" srcId="{A310E28F-51E2-46A3-99E2-DE85237BE877}" destId="{0DCC7407-DEB0-428F-A898-8618A1437B31}" srcOrd="0" destOrd="0" parTransId="{8B1E438D-4F9D-4CC4-A1A0-DC697E64572B}" sibTransId="{26DFD1FD-C70F-46A5-AC76-716F159B08FC}"/>
    <dgm:cxn modelId="{37E38BB5-877E-426B-9956-187BCA85A286}" type="presParOf" srcId="{D20DD52B-6717-4EA9-9DCE-E1EF33B4BFA1}" destId="{95727BFF-CEE4-4AB6-B888-6B73948A4282}" srcOrd="0" destOrd="0" presId="urn:microsoft.com/office/officeart/2005/8/layout/list1"/>
    <dgm:cxn modelId="{052EEA85-27B3-4013-A4F2-E278DAC2227F}" type="presParOf" srcId="{95727BFF-CEE4-4AB6-B888-6B73948A4282}" destId="{AAB512D2-D61B-4E53-8D49-0F97CAA9978A}" srcOrd="0" destOrd="0" presId="urn:microsoft.com/office/officeart/2005/8/layout/list1"/>
    <dgm:cxn modelId="{43617DE3-F5AF-463C-A52A-B68A75A13B8A}" type="presParOf" srcId="{95727BFF-CEE4-4AB6-B888-6B73948A4282}" destId="{3D7F2D48-5325-4CA4-A43D-7478A0C7C391}" srcOrd="1" destOrd="0" presId="urn:microsoft.com/office/officeart/2005/8/layout/list1"/>
    <dgm:cxn modelId="{7E912534-E8D6-44FA-BB06-BA638F036FFE}" type="presParOf" srcId="{D20DD52B-6717-4EA9-9DCE-E1EF33B4BFA1}" destId="{63CF16D0-519E-4888-AEBE-09EA93F6EFE0}" srcOrd="1" destOrd="0" presId="urn:microsoft.com/office/officeart/2005/8/layout/list1"/>
    <dgm:cxn modelId="{005D6B44-FF6E-462A-B173-F22BD6767D3E}" type="presParOf" srcId="{D20DD52B-6717-4EA9-9DCE-E1EF33B4BFA1}" destId="{C0BCD944-A0D4-4CEA-BA63-185416CDAAAC}" srcOrd="2" destOrd="0" presId="urn:microsoft.com/office/officeart/2005/8/layout/list1"/>
    <dgm:cxn modelId="{879ABCC3-1BC9-49AB-B6C7-C963900E71E7}" type="presParOf" srcId="{D20DD52B-6717-4EA9-9DCE-E1EF33B4BFA1}" destId="{BE0E1D75-27C9-4F1A-8881-CF4C88FF63D7}" srcOrd="3" destOrd="0" presId="urn:microsoft.com/office/officeart/2005/8/layout/list1"/>
    <dgm:cxn modelId="{8A58EBEE-D2D9-4E93-84FF-848BA0D89DA4}" type="presParOf" srcId="{D20DD52B-6717-4EA9-9DCE-E1EF33B4BFA1}" destId="{D0621B51-1D55-472D-82BD-4B82BB420EE1}" srcOrd="4" destOrd="0" presId="urn:microsoft.com/office/officeart/2005/8/layout/list1"/>
    <dgm:cxn modelId="{C2093EC2-A624-404B-B544-84D8E85767A7}" type="presParOf" srcId="{D0621B51-1D55-472D-82BD-4B82BB420EE1}" destId="{F67AFFEF-C1C5-45F3-845B-AE8DB35E92BD}" srcOrd="0" destOrd="0" presId="urn:microsoft.com/office/officeart/2005/8/layout/list1"/>
    <dgm:cxn modelId="{1E3ACE5B-B6F6-4016-BDFF-59F49471BDF2}" type="presParOf" srcId="{D0621B51-1D55-472D-82BD-4B82BB420EE1}" destId="{B81C8A66-65B4-4EFE-AABF-9AF9A195A7BF}" srcOrd="1" destOrd="0" presId="urn:microsoft.com/office/officeart/2005/8/layout/list1"/>
    <dgm:cxn modelId="{49F3944D-05A9-4107-AE83-414C84FA3E71}" type="presParOf" srcId="{D20DD52B-6717-4EA9-9DCE-E1EF33B4BFA1}" destId="{75EBFF00-8EEB-4F40-83B4-A9F28B94DFC1}" srcOrd="5" destOrd="0" presId="urn:microsoft.com/office/officeart/2005/8/layout/list1"/>
    <dgm:cxn modelId="{7293A125-AD3E-43BC-8772-7699328F635D}" type="presParOf" srcId="{D20DD52B-6717-4EA9-9DCE-E1EF33B4BFA1}" destId="{37516131-C627-4887-9E3E-0E34D55BEA04}" srcOrd="6" destOrd="0" presId="urn:microsoft.com/office/officeart/2005/8/layout/list1"/>
    <dgm:cxn modelId="{CCD11BF1-9C05-441D-87E5-7010B0EB34C2}" type="presParOf" srcId="{D20DD52B-6717-4EA9-9DCE-E1EF33B4BFA1}" destId="{ADEFEF0F-88ED-49C6-9223-3B0F880CA8DF}" srcOrd="7" destOrd="0" presId="urn:microsoft.com/office/officeart/2005/8/layout/list1"/>
    <dgm:cxn modelId="{FB69BAF8-6A4C-4AFA-927E-9565FF00E80F}" type="presParOf" srcId="{D20DD52B-6717-4EA9-9DCE-E1EF33B4BFA1}" destId="{ECD96F15-0E74-4777-A3FA-F02781AC5999}" srcOrd="8" destOrd="0" presId="urn:microsoft.com/office/officeart/2005/8/layout/list1"/>
    <dgm:cxn modelId="{645C838A-8F26-4289-BA3F-5BC9ED1E7387}" type="presParOf" srcId="{ECD96F15-0E74-4777-A3FA-F02781AC5999}" destId="{DE5874C9-354E-4835-87D6-FAC6439C29DA}" srcOrd="0" destOrd="0" presId="urn:microsoft.com/office/officeart/2005/8/layout/list1"/>
    <dgm:cxn modelId="{A2C0552F-514F-4AEB-82A8-7D9B102699E0}" type="presParOf" srcId="{ECD96F15-0E74-4777-A3FA-F02781AC5999}" destId="{C9DDF14E-CF1A-46EB-B18A-04FED7ED8DEB}" srcOrd="1" destOrd="0" presId="urn:microsoft.com/office/officeart/2005/8/layout/list1"/>
    <dgm:cxn modelId="{02B8A955-F462-4975-9F96-6E6041B2A485}" type="presParOf" srcId="{D20DD52B-6717-4EA9-9DCE-E1EF33B4BFA1}" destId="{F3C9724C-EDC9-4AFB-BF0F-CFB562991075}" srcOrd="9" destOrd="0" presId="urn:microsoft.com/office/officeart/2005/8/layout/list1"/>
    <dgm:cxn modelId="{504D3841-7C75-4EF7-AC84-4F7F382EE95D}" type="presParOf" srcId="{D20DD52B-6717-4EA9-9DCE-E1EF33B4BFA1}" destId="{7156845F-4B7F-4C65-969B-FFADADBCBBB1}" srcOrd="10"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02EA1-36ED-4F61-A79A-E6CA8D3C74AB}">
      <dsp:nvSpPr>
        <dsp:cNvPr id="0" name=""/>
        <dsp:cNvSpPr/>
      </dsp:nvSpPr>
      <dsp:spPr>
        <a:xfrm>
          <a:off x="0" y="0"/>
          <a:ext cx="1847996" cy="327258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6">
                  <a:lumMod val="10000"/>
                </a:schemeClr>
              </a:solidFill>
            </a:rPr>
            <a:t>What is Title IX?</a:t>
          </a:r>
        </a:p>
      </dsp:txBody>
      <dsp:txXfrm>
        <a:off x="0" y="1309034"/>
        <a:ext cx="1847996" cy="1309034"/>
      </dsp:txXfrm>
    </dsp:sp>
    <dsp:sp modelId="{B7005E98-C29F-4F5A-B0F4-22357A7918BA}">
      <dsp:nvSpPr>
        <dsp:cNvPr id="0" name=""/>
        <dsp:cNvSpPr/>
      </dsp:nvSpPr>
      <dsp:spPr>
        <a:xfrm>
          <a:off x="379112" y="196355"/>
          <a:ext cx="1089771" cy="1089771"/>
        </a:xfrm>
        <a:prstGeom prst="ellipse">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BD6068-A07D-4E87-9CD5-D195A06BBF05}">
      <dsp:nvSpPr>
        <dsp:cNvPr id="0" name=""/>
        <dsp:cNvSpPr/>
      </dsp:nvSpPr>
      <dsp:spPr>
        <a:xfrm>
          <a:off x="1903639" y="0"/>
          <a:ext cx="1847996" cy="327258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6">
                  <a:lumMod val="10000"/>
                </a:schemeClr>
              </a:solidFill>
            </a:rPr>
            <a:t>Consent</a:t>
          </a:r>
        </a:p>
      </dsp:txBody>
      <dsp:txXfrm>
        <a:off x="1903639" y="1309034"/>
        <a:ext cx="1847996" cy="1309034"/>
      </dsp:txXfrm>
    </dsp:sp>
    <dsp:sp modelId="{8ADD318A-C6EF-4641-A226-C106A1E50DE6}">
      <dsp:nvSpPr>
        <dsp:cNvPr id="0" name=""/>
        <dsp:cNvSpPr/>
      </dsp:nvSpPr>
      <dsp:spPr>
        <a:xfrm>
          <a:off x="2282548" y="196355"/>
          <a:ext cx="1089771" cy="1089771"/>
        </a:xfrm>
        <a:prstGeom prst="ellipse">
          <a:avLst/>
        </a:prstGeom>
        <a:blipFill>
          <a:blip xmlns:r="http://schemas.openxmlformats.org/officeDocument/2006/relationships" r:embed="rId3">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A15F41-35C4-4254-883C-E975E1789EB9}">
      <dsp:nvSpPr>
        <dsp:cNvPr id="0" name=""/>
        <dsp:cNvSpPr/>
      </dsp:nvSpPr>
      <dsp:spPr>
        <a:xfrm>
          <a:off x="3806871" y="0"/>
          <a:ext cx="1847996" cy="327258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accent6">
                  <a:lumMod val="10000"/>
                </a:schemeClr>
              </a:solidFill>
              <a:latin typeface="Ebrima"/>
            </a:rPr>
            <a:t>Report and Complaint Process</a:t>
          </a:r>
          <a:endParaRPr lang="en-US" sz="2100" kern="1200" dirty="0">
            <a:solidFill>
              <a:schemeClr val="accent6">
                <a:lumMod val="10000"/>
              </a:schemeClr>
            </a:solidFill>
          </a:endParaRPr>
        </a:p>
      </dsp:txBody>
      <dsp:txXfrm>
        <a:off x="3806871" y="1309034"/>
        <a:ext cx="1847996" cy="1309034"/>
      </dsp:txXfrm>
    </dsp:sp>
    <dsp:sp modelId="{12231792-6894-49BB-80C1-ACD9DB087DE1}">
      <dsp:nvSpPr>
        <dsp:cNvPr id="0" name=""/>
        <dsp:cNvSpPr/>
      </dsp:nvSpPr>
      <dsp:spPr>
        <a:xfrm>
          <a:off x="4185984" y="196355"/>
          <a:ext cx="1089771" cy="1089771"/>
        </a:xfrm>
        <a:prstGeom prst="ellipse">
          <a:avLst/>
        </a:prstGeom>
        <a:blipFill>
          <a:blip xmlns:r="http://schemas.openxmlformats.org/officeDocument/2006/relationships" r:embed="rId5">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5BAF9E-3770-40DF-8A0C-E574C4A43C77}">
      <dsp:nvSpPr>
        <dsp:cNvPr id="0" name=""/>
        <dsp:cNvSpPr/>
      </dsp:nvSpPr>
      <dsp:spPr>
        <a:xfrm>
          <a:off x="5710307" y="0"/>
          <a:ext cx="1847996" cy="327258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6">
                  <a:lumMod val="10000"/>
                </a:schemeClr>
              </a:solidFill>
            </a:rPr>
            <a:t>How to help a friend</a:t>
          </a:r>
        </a:p>
      </dsp:txBody>
      <dsp:txXfrm>
        <a:off x="5710307" y="1309034"/>
        <a:ext cx="1847996" cy="1309034"/>
      </dsp:txXfrm>
    </dsp:sp>
    <dsp:sp modelId="{6493FA17-4071-4A07-8D8D-824F7B5629F1}">
      <dsp:nvSpPr>
        <dsp:cNvPr id="0" name=""/>
        <dsp:cNvSpPr/>
      </dsp:nvSpPr>
      <dsp:spPr>
        <a:xfrm>
          <a:off x="6089420" y="196355"/>
          <a:ext cx="1089771" cy="1089771"/>
        </a:xfrm>
        <a:prstGeom prst="ellipse">
          <a:avLst/>
        </a:prstGeom>
        <a:blipFill>
          <a:blip xmlns:r="http://schemas.openxmlformats.org/officeDocument/2006/relationships" r:embed="rId7">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709C3D-2ACD-4D57-A1D0-990113B590EB}">
      <dsp:nvSpPr>
        <dsp:cNvPr id="0" name=""/>
        <dsp:cNvSpPr/>
      </dsp:nvSpPr>
      <dsp:spPr>
        <a:xfrm>
          <a:off x="7613743" y="0"/>
          <a:ext cx="1847996" cy="3272586"/>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6">
                  <a:lumMod val="10000"/>
                </a:schemeClr>
              </a:solidFill>
            </a:rPr>
            <a:t>Know your resources</a:t>
          </a:r>
        </a:p>
      </dsp:txBody>
      <dsp:txXfrm>
        <a:off x="7613743" y="1309034"/>
        <a:ext cx="1847996" cy="1309034"/>
      </dsp:txXfrm>
    </dsp:sp>
    <dsp:sp modelId="{6677984F-FE1E-45B8-AEE0-28403C6DF5D2}">
      <dsp:nvSpPr>
        <dsp:cNvPr id="0" name=""/>
        <dsp:cNvSpPr/>
      </dsp:nvSpPr>
      <dsp:spPr>
        <a:xfrm>
          <a:off x="7992856" y="196355"/>
          <a:ext cx="1089771" cy="1089771"/>
        </a:xfrm>
        <a:prstGeom prst="ellipse">
          <a:avLst/>
        </a:prstGeom>
        <a:blipFill>
          <a:blip xmlns:r="http://schemas.openxmlformats.org/officeDocument/2006/relationships" r:embed="rId9">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6022C4-C45C-47AF-B0F3-3B9A21C7936C}">
      <dsp:nvSpPr>
        <dsp:cNvPr id="0" name=""/>
        <dsp:cNvSpPr/>
      </dsp:nvSpPr>
      <dsp:spPr>
        <a:xfrm flipH="1">
          <a:off x="1495861" y="2631452"/>
          <a:ext cx="757404" cy="641133"/>
        </a:xfrm>
        <a:prstGeom prst="mathPlus">
          <a:avLst/>
        </a:prstGeom>
        <a:solidFill>
          <a:schemeClr val="accent5">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96623-C85E-40AE-9A14-5006AFDD4325}">
      <dsp:nvSpPr>
        <dsp:cNvPr id="0" name=""/>
        <dsp:cNvSpPr/>
      </dsp:nvSpPr>
      <dsp:spPr>
        <a:xfrm>
          <a:off x="0" y="-121707"/>
          <a:ext cx="7998762" cy="2258481"/>
        </a:xfrm>
        <a:prstGeom prst="roundRect">
          <a:avLst>
            <a:gd name="adj" fmla="val 10000"/>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A250EF-BE14-46AB-B9E1-1E4E7CF40718}">
      <dsp:nvSpPr>
        <dsp:cNvPr id="0" name=""/>
        <dsp:cNvSpPr/>
      </dsp:nvSpPr>
      <dsp:spPr>
        <a:xfrm>
          <a:off x="239962" y="357927"/>
          <a:ext cx="2349636" cy="129921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FB19F6-34F3-448B-BCC3-9A6644F20E37}">
      <dsp:nvSpPr>
        <dsp:cNvPr id="0" name=""/>
        <dsp:cNvSpPr/>
      </dsp:nvSpPr>
      <dsp:spPr>
        <a:xfrm rot="10800000">
          <a:off x="239962" y="1893357"/>
          <a:ext cx="2349636" cy="2165350"/>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r>
            <a:rPr lang="en-US" sz="3100" kern="1200" dirty="0">
              <a:solidFill>
                <a:schemeClr val="accent6">
                  <a:lumMod val="10000"/>
                </a:schemeClr>
              </a:solidFill>
              <a:latin typeface="Abadi" panose="020B0604020104020204" pitchFamily="34" charset="0"/>
            </a:rPr>
            <a:t>Formal Resolution</a:t>
          </a:r>
        </a:p>
      </dsp:txBody>
      <dsp:txXfrm rot="10800000">
        <a:off x="306554" y="1893357"/>
        <a:ext cx="2216452" cy="2098758"/>
      </dsp:txXfrm>
    </dsp:sp>
    <dsp:sp modelId="{30F596E6-0946-4BC4-BA81-B2F7C2FE16AB}">
      <dsp:nvSpPr>
        <dsp:cNvPr id="0" name=""/>
        <dsp:cNvSpPr/>
      </dsp:nvSpPr>
      <dsp:spPr>
        <a:xfrm>
          <a:off x="2824562" y="357927"/>
          <a:ext cx="2349636" cy="129921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659FC1-CD4E-44D8-ADEC-F7CE887AEF2E}">
      <dsp:nvSpPr>
        <dsp:cNvPr id="0" name=""/>
        <dsp:cNvSpPr/>
      </dsp:nvSpPr>
      <dsp:spPr>
        <a:xfrm rot="10800000">
          <a:off x="2824562" y="1893357"/>
          <a:ext cx="2349636" cy="2165350"/>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r>
            <a:rPr lang="en-US" sz="3100" kern="1200" dirty="0">
              <a:solidFill>
                <a:schemeClr val="accent6">
                  <a:lumMod val="10000"/>
                </a:schemeClr>
              </a:solidFill>
              <a:latin typeface="Abadi" panose="020B0604020104020204" pitchFamily="34" charset="0"/>
            </a:rPr>
            <a:t>Informal Resolution</a:t>
          </a:r>
        </a:p>
      </dsp:txBody>
      <dsp:txXfrm rot="10800000">
        <a:off x="2891154" y="1893357"/>
        <a:ext cx="2216452" cy="2098758"/>
      </dsp:txXfrm>
    </dsp:sp>
    <dsp:sp modelId="{49AEAC90-910B-4270-83AC-2B2AA94D4F3D}">
      <dsp:nvSpPr>
        <dsp:cNvPr id="0" name=""/>
        <dsp:cNvSpPr/>
      </dsp:nvSpPr>
      <dsp:spPr>
        <a:xfrm>
          <a:off x="5409162" y="357927"/>
          <a:ext cx="2349636" cy="129921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BBDB2F-0F03-4756-9B4B-A8A7FED38ADC}">
      <dsp:nvSpPr>
        <dsp:cNvPr id="0" name=""/>
        <dsp:cNvSpPr/>
      </dsp:nvSpPr>
      <dsp:spPr>
        <a:xfrm rot="10800000">
          <a:off x="5409162" y="1893357"/>
          <a:ext cx="2349636" cy="2165350"/>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r>
            <a:rPr lang="en-US" sz="3100" kern="1200" dirty="0">
              <a:solidFill>
                <a:schemeClr val="accent6">
                  <a:lumMod val="10000"/>
                </a:schemeClr>
              </a:solidFill>
              <a:latin typeface="Abadi" panose="020B0604020104020204" pitchFamily="34" charset="0"/>
            </a:rPr>
            <a:t>Resources &amp; Assistance</a:t>
          </a:r>
        </a:p>
      </dsp:txBody>
      <dsp:txXfrm rot="10800000">
        <a:off x="5475754" y="1893357"/>
        <a:ext cx="2216452" cy="2098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F62A1-154F-4DBD-9383-7BE58881625F}">
      <dsp:nvSpPr>
        <dsp:cNvPr id="0" name=""/>
        <dsp:cNvSpPr/>
      </dsp:nvSpPr>
      <dsp:spPr>
        <a:xfrm>
          <a:off x="0" y="1305763"/>
          <a:ext cx="10515600" cy="1741017"/>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CF0C8-0B9F-48A0-8FA8-57C79861D073}">
      <dsp:nvSpPr>
        <dsp:cNvPr id="0" name=""/>
        <dsp:cNvSpPr/>
      </dsp:nvSpPr>
      <dsp:spPr>
        <a:xfrm>
          <a:off x="4159" y="0"/>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rtl="0">
            <a:lnSpc>
              <a:spcPct val="90000"/>
            </a:lnSpc>
            <a:spcBef>
              <a:spcPct val="0"/>
            </a:spcBef>
            <a:spcAft>
              <a:spcPct val="35000"/>
            </a:spcAft>
            <a:buNone/>
          </a:pPr>
          <a:r>
            <a:rPr lang="en-US" sz="2100" kern="1200" dirty="0">
              <a:solidFill>
                <a:schemeClr val="accent6">
                  <a:lumMod val="10000"/>
                </a:schemeClr>
              </a:solidFill>
              <a:latin typeface="Abadi" panose="020B0604020104020204" pitchFamily="34" charset="0"/>
            </a:rPr>
            <a:t>Are you okay?</a:t>
          </a:r>
        </a:p>
      </dsp:txBody>
      <dsp:txXfrm>
        <a:off x="4159" y="0"/>
        <a:ext cx="1818408" cy="1741017"/>
      </dsp:txXfrm>
    </dsp:sp>
    <dsp:sp modelId="{D5452B60-2EB3-47A9-9B01-CF777068A7DB}">
      <dsp:nvSpPr>
        <dsp:cNvPr id="0" name=""/>
        <dsp:cNvSpPr/>
      </dsp:nvSpPr>
      <dsp:spPr>
        <a:xfrm>
          <a:off x="695735" y="1958644"/>
          <a:ext cx="435254" cy="435254"/>
        </a:xfrm>
        <a:prstGeom prst="ellipse">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C55C0-BB48-43C3-BFF7-13C7AFDE3D5B}">
      <dsp:nvSpPr>
        <dsp:cNvPr id="0" name=""/>
        <dsp:cNvSpPr/>
      </dsp:nvSpPr>
      <dsp:spPr>
        <a:xfrm>
          <a:off x="1913487" y="2611526"/>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rtl="0">
            <a:lnSpc>
              <a:spcPct val="90000"/>
            </a:lnSpc>
            <a:spcBef>
              <a:spcPct val="0"/>
            </a:spcBef>
            <a:spcAft>
              <a:spcPct val="35000"/>
            </a:spcAft>
            <a:buNone/>
          </a:pPr>
          <a:r>
            <a:rPr lang="en-US" sz="2100" kern="1200" dirty="0">
              <a:latin typeface="Corbel"/>
            </a:rPr>
            <a:t> </a:t>
          </a:r>
          <a:r>
            <a:rPr lang="en-US" sz="2100" kern="1200" dirty="0">
              <a:solidFill>
                <a:schemeClr val="accent6">
                  <a:lumMod val="10000"/>
                </a:schemeClr>
              </a:solidFill>
              <a:latin typeface="Abadi" panose="020B0604020104020204" pitchFamily="34" charset="0"/>
            </a:rPr>
            <a:t>Thank you for trusting me.</a:t>
          </a:r>
        </a:p>
      </dsp:txBody>
      <dsp:txXfrm>
        <a:off x="1913487" y="2611526"/>
        <a:ext cx="1818408" cy="1741017"/>
      </dsp:txXfrm>
    </dsp:sp>
    <dsp:sp modelId="{BBCC3053-64C3-46A6-97F5-7659C8AD683F}">
      <dsp:nvSpPr>
        <dsp:cNvPr id="0" name=""/>
        <dsp:cNvSpPr/>
      </dsp:nvSpPr>
      <dsp:spPr>
        <a:xfrm>
          <a:off x="2605064" y="1958644"/>
          <a:ext cx="435254" cy="435254"/>
        </a:xfrm>
        <a:prstGeom prst="ellipse">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7AFB7-60D0-444B-A788-AFB232DBF22B}">
      <dsp:nvSpPr>
        <dsp:cNvPr id="0" name=""/>
        <dsp:cNvSpPr/>
      </dsp:nvSpPr>
      <dsp:spPr>
        <a:xfrm>
          <a:off x="3822815" y="0"/>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rtl="0">
            <a:lnSpc>
              <a:spcPct val="90000"/>
            </a:lnSpc>
            <a:spcBef>
              <a:spcPct val="0"/>
            </a:spcBef>
            <a:spcAft>
              <a:spcPct val="35000"/>
            </a:spcAft>
            <a:buNone/>
          </a:pPr>
          <a:r>
            <a:rPr lang="en-US" sz="2100" kern="1200" dirty="0">
              <a:latin typeface="Corbel"/>
            </a:rPr>
            <a:t> </a:t>
          </a:r>
          <a:r>
            <a:rPr lang="en-US" sz="2100" kern="1200" dirty="0">
              <a:solidFill>
                <a:schemeClr val="accent6">
                  <a:lumMod val="10000"/>
                </a:schemeClr>
              </a:solidFill>
              <a:latin typeface="Abadi" panose="020B0604020104020204" pitchFamily="34" charset="0"/>
            </a:rPr>
            <a:t>How can I help?</a:t>
          </a:r>
        </a:p>
      </dsp:txBody>
      <dsp:txXfrm>
        <a:off x="3822815" y="0"/>
        <a:ext cx="1818408" cy="1741017"/>
      </dsp:txXfrm>
    </dsp:sp>
    <dsp:sp modelId="{31CE99FF-F61B-492B-92AD-278937B70D07}">
      <dsp:nvSpPr>
        <dsp:cNvPr id="0" name=""/>
        <dsp:cNvSpPr/>
      </dsp:nvSpPr>
      <dsp:spPr>
        <a:xfrm>
          <a:off x="4514392" y="1958644"/>
          <a:ext cx="435254" cy="435254"/>
        </a:xfrm>
        <a:prstGeom prst="ellipse">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99206-C78E-4397-B19F-2592B9C11B24}">
      <dsp:nvSpPr>
        <dsp:cNvPr id="0" name=""/>
        <dsp:cNvSpPr/>
      </dsp:nvSpPr>
      <dsp:spPr>
        <a:xfrm>
          <a:off x="5732144" y="2611526"/>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rtl="0">
            <a:lnSpc>
              <a:spcPct val="90000"/>
            </a:lnSpc>
            <a:spcBef>
              <a:spcPct val="0"/>
            </a:spcBef>
            <a:spcAft>
              <a:spcPct val="35000"/>
            </a:spcAft>
            <a:buNone/>
          </a:pPr>
          <a:r>
            <a:rPr lang="en-US" sz="2100" kern="1200" dirty="0">
              <a:solidFill>
                <a:schemeClr val="accent6">
                  <a:lumMod val="10000"/>
                </a:schemeClr>
              </a:solidFill>
              <a:latin typeface="Corbel"/>
            </a:rPr>
            <a:t> </a:t>
          </a:r>
          <a:r>
            <a:rPr lang="en-US" sz="2100" kern="1200" dirty="0">
              <a:solidFill>
                <a:schemeClr val="accent6">
                  <a:lumMod val="10000"/>
                </a:schemeClr>
              </a:solidFill>
              <a:latin typeface="Abadi" panose="020B0604020104020204" pitchFamily="34" charset="0"/>
            </a:rPr>
            <a:t>Direct to resources.</a:t>
          </a:r>
        </a:p>
      </dsp:txBody>
      <dsp:txXfrm>
        <a:off x="5732144" y="2611526"/>
        <a:ext cx="1818408" cy="1741017"/>
      </dsp:txXfrm>
    </dsp:sp>
    <dsp:sp modelId="{64F593A6-E4BA-4BE5-BF28-D5E5C34083F6}">
      <dsp:nvSpPr>
        <dsp:cNvPr id="0" name=""/>
        <dsp:cNvSpPr/>
      </dsp:nvSpPr>
      <dsp:spPr>
        <a:xfrm>
          <a:off x="6423721" y="1958644"/>
          <a:ext cx="435254" cy="435254"/>
        </a:xfrm>
        <a:prstGeom prst="ellipse">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48B50-927D-4D1C-BA1B-4B50EFC8D2F4}">
      <dsp:nvSpPr>
        <dsp:cNvPr id="0" name=""/>
        <dsp:cNvSpPr/>
      </dsp:nvSpPr>
      <dsp:spPr>
        <a:xfrm>
          <a:off x="7641472" y="0"/>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rtl="0">
            <a:lnSpc>
              <a:spcPct val="90000"/>
            </a:lnSpc>
            <a:spcBef>
              <a:spcPct val="0"/>
            </a:spcBef>
            <a:spcAft>
              <a:spcPct val="35000"/>
            </a:spcAft>
            <a:buNone/>
          </a:pPr>
          <a:r>
            <a:rPr lang="en-US" sz="2100" kern="1200" dirty="0">
              <a:latin typeface="Corbel"/>
            </a:rPr>
            <a:t> </a:t>
          </a:r>
          <a:r>
            <a:rPr lang="en-US" sz="2100" kern="1200" dirty="0">
              <a:solidFill>
                <a:schemeClr val="accent6">
                  <a:lumMod val="10000"/>
                </a:schemeClr>
              </a:solidFill>
              <a:latin typeface="Abadi" panose="020B0604020104020204" pitchFamily="34" charset="0"/>
            </a:rPr>
            <a:t>Continue to support.</a:t>
          </a:r>
        </a:p>
      </dsp:txBody>
      <dsp:txXfrm>
        <a:off x="7641472" y="0"/>
        <a:ext cx="1818408" cy="1741017"/>
      </dsp:txXfrm>
    </dsp:sp>
    <dsp:sp modelId="{E14A1EE4-671F-4392-A9E7-AD58D6D9D7D2}">
      <dsp:nvSpPr>
        <dsp:cNvPr id="0" name=""/>
        <dsp:cNvSpPr/>
      </dsp:nvSpPr>
      <dsp:spPr>
        <a:xfrm>
          <a:off x="8333049" y="1958644"/>
          <a:ext cx="435254" cy="435254"/>
        </a:xfrm>
        <a:prstGeom prst="ellipse">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A9301-9408-44CC-B0AB-11CB190F6BF5}">
      <dsp:nvSpPr>
        <dsp:cNvPr id="0" name=""/>
        <dsp:cNvSpPr/>
      </dsp:nvSpPr>
      <dsp:spPr>
        <a:xfrm>
          <a:off x="0" y="0"/>
          <a:ext cx="8055634" cy="643114"/>
        </a:xfrm>
        <a:prstGeom prst="roundRect">
          <a:avLst>
            <a:gd name="adj" fmla="val 10000"/>
          </a:avLst>
        </a:prstGeom>
        <a:solidFill>
          <a:srgbClr val="FFCD00"/>
        </a:solidFill>
        <a:ln>
          <a:noFill/>
        </a:ln>
        <a:effectLst/>
      </dsp:spPr>
      <dsp:style>
        <a:lnRef idx="0">
          <a:scrgbClr r="0" g="0" b="0"/>
        </a:lnRef>
        <a:fillRef idx="1">
          <a:scrgbClr r="0" g="0" b="0"/>
        </a:fillRef>
        <a:effectRef idx="0">
          <a:scrgbClr r="0" g="0" b="0"/>
        </a:effectRef>
        <a:fontRef idx="minor"/>
      </dsp:style>
    </dsp:sp>
    <dsp:sp modelId="{B043D00A-55A5-4BD7-911F-C7056AE67673}">
      <dsp:nvSpPr>
        <dsp:cNvPr id="0" name=""/>
        <dsp:cNvSpPr/>
      </dsp:nvSpPr>
      <dsp:spPr>
        <a:xfrm>
          <a:off x="194542" y="147720"/>
          <a:ext cx="353712" cy="3537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4772A7-D653-499D-88AE-024B0853CC99}">
      <dsp:nvSpPr>
        <dsp:cNvPr id="0" name=""/>
        <dsp:cNvSpPr/>
      </dsp:nvSpPr>
      <dsp:spPr>
        <a:xfrm>
          <a:off x="742796" y="3019"/>
          <a:ext cx="7312837" cy="64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063" tIns="68063" rIns="68063" bIns="6806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accent6">
                  <a:lumMod val="10000"/>
                </a:schemeClr>
              </a:solidFill>
              <a:latin typeface="Abadi" panose="020B0604020104020204" pitchFamily="34" charset="0"/>
            </a:rPr>
            <a:t>Don’t ask questions to find out what happened. </a:t>
          </a:r>
          <a:r>
            <a:rPr lang="en-US" sz="1900" b="1" kern="1200" dirty="0">
              <a:solidFill>
                <a:schemeClr val="accent6">
                  <a:lumMod val="10000"/>
                </a:schemeClr>
              </a:solidFill>
              <a:latin typeface="Abadi" panose="020B0604020104020204" pitchFamily="34" charset="0"/>
            </a:rPr>
            <a:t>Just listen.</a:t>
          </a:r>
        </a:p>
      </dsp:txBody>
      <dsp:txXfrm>
        <a:off x="742796" y="3019"/>
        <a:ext cx="7312837" cy="643114"/>
      </dsp:txXfrm>
    </dsp:sp>
    <dsp:sp modelId="{848FFE03-2990-4CE9-A45F-8C60920703F5}">
      <dsp:nvSpPr>
        <dsp:cNvPr id="0" name=""/>
        <dsp:cNvSpPr/>
      </dsp:nvSpPr>
      <dsp:spPr>
        <a:xfrm>
          <a:off x="0" y="806912"/>
          <a:ext cx="8055634" cy="643114"/>
        </a:xfrm>
        <a:prstGeom prst="roundRect">
          <a:avLst>
            <a:gd name="adj" fmla="val 10000"/>
          </a:avLst>
        </a:prstGeom>
        <a:solidFill>
          <a:srgbClr val="FFCD00"/>
        </a:solidFill>
        <a:ln>
          <a:noFill/>
        </a:ln>
        <a:effectLst/>
      </dsp:spPr>
      <dsp:style>
        <a:lnRef idx="0">
          <a:scrgbClr r="0" g="0" b="0"/>
        </a:lnRef>
        <a:fillRef idx="1">
          <a:scrgbClr r="0" g="0" b="0"/>
        </a:fillRef>
        <a:effectRef idx="0">
          <a:scrgbClr r="0" g="0" b="0"/>
        </a:effectRef>
        <a:fontRef idx="minor"/>
      </dsp:style>
    </dsp:sp>
    <dsp:sp modelId="{2BC7E075-AD61-4EF6-8220-461883A0D27C}">
      <dsp:nvSpPr>
        <dsp:cNvPr id="0" name=""/>
        <dsp:cNvSpPr/>
      </dsp:nvSpPr>
      <dsp:spPr>
        <a:xfrm>
          <a:off x="194542" y="951612"/>
          <a:ext cx="353712" cy="3537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7440C2-A450-4CFE-B2BF-B7D8DAD57F9E}">
      <dsp:nvSpPr>
        <dsp:cNvPr id="0" name=""/>
        <dsp:cNvSpPr/>
      </dsp:nvSpPr>
      <dsp:spPr>
        <a:xfrm>
          <a:off x="742796" y="806912"/>
          <a:ext cx="7312837" cy="64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063" tIns="68063" rIns="68063" bIns="6806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accent6">
                  <a:lumMod val="10000"/>
                </a:schemeClr>
              </a:solidFill>
              <a:latin typeface="Abadi" panose="020B0604020104020204" pitchFamily="34" charset="0"/>
            </a:rPr>
            <a:t>Deciding what happened, decide if it is worthy of believing</a:t>
          </a:r>
        </a:p>
      </dsp:txBody>
      <dsp:txXfrm>
        <a:off x="742796" y="806912"/>
        <a:ext cx="7312837" cy="643114"/>
      </dsp:txXfrm>
    </dsp:sp>
    <dsp:sp modelId="{52F54F27-8295-4003-B37B-FFCF837092CE}">
      <dsp:nvSpPr>
        <dsp:cNvPr id="0" name=""/>
        <dsp:cNvSpPr/>
      </dsp:nvSpPr>
      <dsp:spPr>
        <a:xfrm>
          <a:off x="0" y="1610804"/>
          <a:ext cx="8055634" cy="643114"/>
        </a:xfrm>
        <a:prstGeom prst="roundRect">
          <a:avLst>
            <a:gd name="adj" fmla="val 10000"/>
          </a:avLst>
        </a:prstGeom>
        <a:solidFill>
          <a:srgbClr val="FFCD00"/>
        </a:solidFill>
        <a:ln>
          <a:noFill/>
        </a:ln>
        <a:effectLst/>
      </dsp:spPr>
      <dsp:style>
        <a:lnRef idx="0">
          <a:scrgbClr r="0" g="0" b="0"/>
        </a:lnRef>
        <a:fillRef idx="1">
          <a:scrgbClr r="0" g="0" b="0"/>
        </a:fillRef>
        <a:effectRef idx="0">
          <a:scrgbClr r="0" g="0" b="0"/>
        </a:effectRef>
        <a:fontRef idx="minor"/>
      </dsp:style>
    </dsp:sp>
    <dsp:sp modelId="{BC8FEC02-560B-4D94-A633-4BD3D3BE88B2}">
      <dsp:nvSpPr>
        <dsp:cNvPr id="0" name=""/>
        <dsp:cNvSpPr/>
      </dsp:nvSpPr>
      <dsp:spPr>
        <a:xfrm>
          <a:off x="194542" y="1755505"/>
          <a:ext cx="353712" cy="3537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CCB174-DEB7-4BB2-A2E2-B66237F46473}">
      <dsp:nvSpPr>
        <dsp:cNvPr id="0" name=""/>
        <dsp:cNvSpPr/>
      </dsp:nvSpPr>
      <dsp:spPr>
        <a:xfrm>
          <a:off x="742796" y="1610804"/>
          <a:ext cx="7312837" cy="64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063" tIns="68063" rIns="68063" bIns="6806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accent6">
                  <a:lumMod val="10000"/>
                </a:schemeClr>
              </a:solidFill>
              <a:latin typeface="Abadi" panose="020B0604020104020204" pitchFamily="34" charset="0"/>
            </a:rPr>
            <a:t>Discipline or action, such as talking to Respondent. </a:t>
          </a:r>
        </a:p>
      </dsp:txBody>
      <dsp:txXfrm>
        <a:off x="742796" y="1610804"/>
        <a:ext cx="7312837" cy="643114"/>
      </dsp:txXfrm>
    </dsp:sp>
    <dsp:sp modelId="{0DF9E2D8-F2C3-4968-9E8B-635CE9F02BB1}">
      <dsp:nvSpPr>
        <dsp:cNvPr id="0" name=""/>
        <dsp:cNvSpPr/>
      </dsp:nvSpPr>
      <dsp:spPr>
        <a:xfrm>
          <a:off x="0" y="2414697"/>
          <a:ext cx="8055634" cy="643114"/>
        </a:xfrm>
        <a:prstGeom prst="roundRect">
          <a:avLst>
            <a:gd name="adj" fmla="val 10000"/>
          </a:avLst>
        </a:prstGeom>
        <a:solidFill>
          <a:srgbClr val="FFCD00"/>
        </a:solidFill>
        <a:ln>
          <a:noFill/>
        </a:ln>
        <a:effectLst/>
      </dsp:spPr>
      <dsp:style>
        <a:lnRef idx="0">
          <a:scrgbClr r="0" g="0" b="0"/>
        </a:lnRef>
        <a:fillRef idx="1">
          <a:scrgbClr r="0" g="0" b="0"/>
        </a:fillRef>
        <a:effectRef idx="0">
          <a:scrgbClr r="0" g="0" b="0"/>
        </a:effectRef>
        <a:fontRef idx="minor"/>
      </dsp:style>
    </dsp:sp>
    <dsp:sp modelId="{20066B6B-AB47-443B-8A7C-DFEE9109286D}">
      <dsp:nvSpPr>
        <dsp:cNvPr id="0" name=""/>
        <dsp:cNvSpPr/>
      </dsp:nvSpPr>
      <dsp:spPr>
        <a:xfrm>
          <a:off x="194542" y="2559398"/>
          <a:ext cx="353712" cy="3537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0DDF88-0370-427F-AF52-3E28694032DA}">
      <dsp:nvSpPr>
        <dsp:cNvPr id="0" name=""/>
        <dsp:cNvSpPr/>
      </dsp:nvSpPr>
      <dsp:spPr>
        <a:xfrm>
          <a:off x="742796" y="2414697"/>
          <a:ext cx="7312837" cy="64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063" tIns="68063" rIns="68063" bIns="6806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accent6">
                  <a:lumMod val="10000"/>
                </a:schemeClr>
              </a:solidFill>
              <a:latin typeface="Abadi" panose="020B0604020104020204" pitchFamily="34" charset="0"/>
            </a:rPr>
            <a:t>Making sure what happened isn’t just a rumor</a:t>
          </a:r>
        </a:p>
      </dsp:txBody>
      <dsp:txXfrm>
        <a:off x="742796" y="2414697"/>
        <a:ext cx="7312837" cy="643114"/>
      </dsp:txXfrm>
    </dsp:sp>
    <dsp:sp modelId="{5C581F70-7096-4FA5-9C3B-552824E4AADE}">
      <dsp:nvSpPr>
        <dsp:cNvPr id="0" name=""/>
        <dsp:cNvSpPr/>
      </dsp:nvSpPr>
      <dsp:spPr>
        <a:xfrm>
          <a:off x="0" y="3218590"/>
          <a:ext cx="8055634" cy="643114"/>
        </a:xfrm>
        <a:prstGeom prst="roundRect">
          <a:avLst>
            <a:gd name="adj" fmla="val 10000"/>
          </a:avLst>
        </a:prstGeom>
        <a:solidFill>
          <a:srgbClr val="FFCD00"/>
        </a:solidFill>
        <a:ln>
          <a:noFill/>
        </a:ln>
        <a:effectLst/>
      </dsp:spPr>
      <dsp:style>
        <a:lnRef idx="0">
          <a:scrgbClr r="0" g="0" b="0"/>
        </a:lnRef>
        <a:fillRef idx="1">
          <a:scrgbClr r="0" g="0" b="0"/>
        </a:fillRef>
        <a:effectRef idx="0">
          <a:scrgbClr r="0" g="0" b="0"/>
        </a:effectRef>
        <a:fontRef idx="minor"/>
      </dsp:style>
    </dsp:sp>
    <dsp:sp modelId="{865C280D-4AD4-42B2-AD36-2DCBEC1BB195}">
      <dsp:nvSpPr>
        <dsp:cNvPr id="0" name=""/>
        <dsp:cNvSpPr/>
      </dsp:nvSpPr>
      <dsp:spPr>
        <a:xfrm>
          <a:off x="194542" y="3363291"/>
          <a:ext cx="353712" cy="3537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41D62-9A3C-4433-BA47-7273DBAE2BD3}">
      <dsp:nvSpPr>
        <dsp:cNvPr id="0" name=""/>
        <dsp:cNvSpPr/>
      </dsp:nvSpPr>
      <dsp:spPr>
        <a:xfrm>
          <a:off x="742796" y="3218590"/>
          <a:ext cx="7312837" cy="64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063" tIns="68063" rIns="68063" bIns="6806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accent6">
                  <a:lumMod val="10000"/>
                </a:schemeClr>
              </a:solidFill>
              <a:latin typeface="Abadi" panose="020B0604020104020204" pitchFamily="34" charset="0"/>
            </a:rPr>
            <a:t>Promise the actions that will be taken to correct the situation.</a:t>
          </a:r>
        </a:p>
      </dsp:txBody>
      <dsp:txXfrm>
        <a:off x="742796" y="3218590"/>
        <a:ext cx="7312837" cy="6431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A9490-38A2-4AF1-AFB4-ACFAB7C943A7}">
      <dsp:nvSpPr>
        <dsp:cNvPr id="0" name=""/>
        <dsp:cNvSpPr/>
      </dsp:nvSpPr>
      <dsp:spPr>
        <a:xfrm>
          <a:off x="10221" y="557693"/>
          <a:ext cx="3178395" cy="518400"/>
        </a:xfrm>
        <a:prstGeom prst="rect">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u="sng" kern="1200" dirty="0">
              <a:solidFill>
                <a:schemeClr val="accent6">
                  <a:lumMod val="10000"/>
                </a:schemeClr>
              </a:solidFill>
              <a:latin typeface="Abadi" panose="020B0604020104020204" pitchFamily="34" charset="0"/>
            </a:rPr>
            <a:t>Counseling Center </a:t>
          </a:r>
          <a:endParaRPr lang="en-US" sz="1800" u="sng" kern="1200" dirty="0">
            <a:solidFill>
              <a:schemeClr val="accent6">
                <a:lumMod val="10000"/>
              </a:schemeClr>
            </a:solidFill>
            <a:latin typeface="Abadi" panose="020B0604020104020204" pitchFamily="34" charset="0"/>
            <a:ea typeface="+mn-lt"/>
            <a:cs typeface="+mn-lt"/>
          </a:endParaRPr>
        </a:p>
      </dsp:txBody>
      <dsp:txXfrm>
        <a:off x="10221" y="557693"/>
        <a:ext cx="3178395" cy="518400"/>
      </dsp:txXfrm>
    </dsp:sp>
    <dsp:sp modelId="{45EDE1DB-2695-4230-B028-6A56025C4B07}">
      <dsp:nvSpPr>
        <dsp:cNvPr id="0" name=""/>
        <dsp:cNvSpPr/>
      </dsp:nvSpPr>
      <dsp:spPr>
        <a:xfrm>
          <a:off x="0" y="1078023"/>
          <a:ext cx="3195371" cy="2717550"/>
        </a:xfrm>
        <a:prstGeom prst="rect">
          <a:avLst/>
        </a:prstGeom>
        <a:solidFill>
          <a:srgbClr val="FFF9C9">
            <a:alpha val="90000"/>
          </a:srgbClr>
        </a:solidFill>
        <a:ln w="12700" cap="flat" cmpd="sng" algn="ctr">
          <a:solidFill>
            <a:schemeClr val="accent6">
              <a:lumMod val="1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accent6">
                  <a:lumMod val="10000"/>
                </a:schemeClr>
              </a:solidFill>
              <a:latin typeface="Abadi" panose="020B0604020104020204" pitchFamily="34" charset="0"/>
            </a:rPr>
            <a:t>Free and confidential.</a:t>
          </a:r>
          <a:br>
            <a:rPr lang="en-US" sz="1800" kern="1200" dirty="0">
              <a:solidFill>
                <a:schemeClr val="accent6">
                  <a:lumMod val="10000"/>
                </a:schemeClr>
              </a:solidFill>
              <a:latin typeface="Abadi" panose="020B0604020104020204" pitchFamily="34" charset="0"/>
            </a:rPr>
          </a:br>
          <a:endParaRPr lang="en-US" sz="1800" kern="1200" dirty="0">
            <a:solidFill>
              <a:schemeClr val="accent6">
                <a:lumMod val="10000"/>
              </a:schemeClr>
            </a:solidFill>
            <a:latin typeface="Abadi" panose="020B0604020104020204" pitchFamily="34" charset="0"/>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accent6">
                  <a:lumMod val="10000"/>
                </a:schemeClr>
              </a:solidFill>
              <a:latin typeface="Abadi" panose="020B0604020104020204" pitchFamily="34" charset="0"/>
            </a:rPr>
            <a:t>Available by appointment when classes are in session. Same day appointments are available between 1:00 pm and 4:00 pm. </a:t>
          </a:r>
          <a:br>
            <a:rPr lang="en-US" sz="1800" kern="1200" dirty="0">
              <a:solidFill>
                <a:schemeClr val="accent6">
                  <a:lumMod val="10000"/>
                </a:schemeClr>
              </a:solidFill>
              <a:latin typeface="Abadi" panose="020B0604020104020204" pitchFamily="34" charset="0"/>
            </a:rPr>
          </a:br>
          <a:endParaRPr lang="en-US" sz="1800" kern="1200" dirty="0">
            <a:solidFill>
              <a:schemeClr val="accent6">
                <a:lumMod val="10000"/>
              </a:schemeClr>
            </a:solidFill>
            <a:latin typeface="Abadi" panose="020B0604020104020204" pitchFamily="34" charset="0"/>
          </a:endParaRPr>
        </a:p>
        <a:p>
          <a:pPr marL="171450" lvl="1" indent="-171450" algn="l" defTabSz="800100">
            <a:lnSpc>
              <a:spcPct val="90000"/>
            </a:lnSpc>
            <a:spcBef>
              <a:spcPct val="0"/>
            </a:spcBef>
            <a:spcAft>
              <a:spcPct val="15000"/>
            </a:spcAft>
            <a:buFont typeface="Arial" panose="020B0604020202020204" pitchFamily="34" charset="0"/>
            <a:buNone/>
          </a:pPr>
          <a:r>
            <a:rPr lang="en-US" sz="1800" kern="1200" dirty="0">
              <a:solidFill>
                <a:schemeClr val="accent6">
                  <a:lumMod val="10000"/>
                </a:schemeClr>
              </a:solidFill>
              <a:latin typeface="Abadi" panose="020B0604020104020204" pitchFamily="34" charset="0"/>
            </a:rPr>
            <a:t>Email:</a:t>
          </a:r>
        </a:p>
        <a:p>
          <a:pPr marL="342900" lvl="2" indent="-171450" algn="l" defTabSz="800100">
            <a:lnSpc>
              <a:spcPct val="90000"/>
            </a:lnSpc>
            <a:spcBef>
              <a:spcPct val="0"/>
            </a:spcBef>
            <a:spcAft>
              <a:spcPct val="15000"/>
            </a:spcAft>
            <a:buFont typeface="Arial" panose="020B0604020202020204" pitchFamily="34" charset="0"/>
            <a:buNone/>
          </a:pPr>
          <a:r>
            <a:rPr lang="en-US" sz="1800" u="sng" kern="1200" dirty="0">
              <a:solidFill>
                <a:schemeClr val="accent6">
                  <a:lumMod val="10000"/>
                </a:schemeClr>
              </a:solidFill>
              <a:latin typeface="Abadi" panose="020B0604020104020204" pitchFamily="34" charset="0"/>
            </a:rPr>
            <a:t>counseling@centre.edu</a:t>
          </a:r>
        </a:p>
      </dsp:txBody>
      <dsp:txXfrm>
        <a:off x="0" y="1078023"/>
        <a:ext cx="3195371" cy="2717550"/>
      </dsp:txXfrm>
    </dsp:sp>
    <dsp:sp modelId="{24684424-1165-4773-9113-5FB184A51E9C}">
      <dsp:nvSpPr>
        <dsp:cNvPr id="0" name=""/>
        <dsp:cNvSpPr/>
      </dsp:nvSpPr>
      <dsp:spPr>
        <a:xfrm>
          <a:off x="3646379" y="557693"/>
          <a:ext cx="3209106" cy="518400"/>
        </a:xfrm>
        <a:prstGeom prst="rect">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chemeClr val="accent6">
                  <a:lumMod val="10000"/>
                </a:schemeClr>
              </a:solidFill>
              <a:latin typeface="Abadi" panose="020B0604020104020204" pitchFamily="34" charset="0"/>
            </a:rPr>
            <a:t>Student Health</a:t>
          </a:r>
          <a:endParaRPr lang="en-US" sz="1800" kern="1200" dirty="0">
            <a:solidFill>
              <a:schemeClr val="accent6">
                <a:lumMod val="10000"/>
              </a:schemeClr>
            </a:solidFill>
            <a:latin typeface="Abadi" panose="020B0604020104020204" pitchFamily="34" charset="0"/>
          </a:endParaRPr>
        </a:p>
      </dsp:txBody>
      <dsp:txXfrm>
        <a:off x="3646379" y="557693"/>
        <a:ext cx="3209106" cy="518400"/>
      </dsp:txXfrm>
    </dsp:sp>
    <dsp:sp modelId="{F7034F15-BE1D-45D3-A6FE-988CC9581F43}">
      <dsp:nvSpPr>
        <dsp:cNvPr id="0" name=""/>
        <dsp:cNvSpPr/>
      </dsp:nvSpPr>
      <dsp:spPr>
        <a:xfrm>
          <a:off x="3646379" y="1076093"/>
          <a:ext cx="3209106" cy="2717550"/>
        </a:xfrm>
        <a:prstGeom prst="rect">
          <a:avLst/>
        </a:prstGeom>
        <a:solidFill>
          <a:srgbClr val="FFF9C9">
            <a:alpha val="90000"/>
          </a:srgbClr>
        </a:solidFill>
        <a:ln w="12700" cap="flat" cmpd="sng" algn="ctr">
          <a:solidFill>
            <a:schemeClr val="accent6">
              <a:lumMod val="1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accent6">
                  <a:lumMod val="10000"/>
                </a:schemeClr>
              </a:solidFill>
              <a:latin typeface="Abadi" panose="020B0604020104020204" pitchFamily="34" charset="0"/>
            </a:rPr>
            <a:t>A complete approach to wellness including physical and mental health issues. </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chemeClr val="accent6">
                  <a:lumMod val="10000"/>
                </a:schemeClr>
              </a:solidFill>
              <a:latin typeface="Abadi" panose="020B0604020104020204" pitchFamily="34" charset="0"/>
            </a:rPr>
            <a:t>A Licensed Practical Nurse, a Registered Nurse, and a Physician’s Assistant are available during regular hours.</a:t>
          </a:r>
        </a:p>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Email:</a:t>
          </a:r>
        </a:p>
        <a:p>
          <a:pPr marL="342900" lvl="2" indent="-171450" algn="l" defTabSz="800100">
            <a:lnSpc>
              <a:spcPct val="90000"/>
            </a:lnSpc>
            <a:spcBef>
              <a:spcPct val="0"/>
            </a:spcBef>
            <a:spcAft>
              <a:spcPct val="15000"/>
            </a:spcAft>
            <a:buNone/>
          </a:pPr>
          <a:r>
            <a:rPr lang="en-US" sz="1800" u="sng" kern="1200" dirty="0">
              <a:solidFill>
                <a:schemeClr val="accent6">
                  <a:lumMod val="10000"/>
                </a:schemeClr>
              </a:solidFill>
              <a:latin typeface="Abadi" panose="020B0604020104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marsha.edelen@centre.edu</a:t>
          </a:r>
          <a:r>
            <a:rPr lang="en-US" sz="1800" kern="1200" dirty="0">
              <a:solidFill>
                <a:schemeClr val="accent6">
                  <a:lumMod val="10000"/>
                </a:schemeClr>
              </a:solidFill>
              <a:latin typeface="Abadi" panose="020B0604020104020204" pitchFamily="34" charset="0"/>
            </a:rPr>
            <a:t> </a:t>
          </a:r>
        </a:p>
      </dsp:txBody>
      <dsp:txXfrm>
        <a:off x="3646379" y="1076093"/>
        <a:ext cx="3209106" cy="2717550"/>
      </dsp:txXfrm>
    </dsp:sp>
    <dsp:sp modelId="{26BA5B8F-1F4E-4A0C-A75F-014044410B92}">
      <dsp:nvSpPr>
        <dsp:cNvPr id="0" name=""/>
        <dsp:cNvSpPr/>
      </dsp:nvSpPr>
      <dsp:spPr>
        <a:xfrm>
          <a:off x="7304760" y="557693"/>
          <a:ext cx="3209106" cy="518400"/>
        </a:xfrm>
        <a:prstGeom prst="rect">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u="sng" kern="1200" dirty="0">
              <a:solidFill>
                <a:schemeClr val="accent6">
                  <a:lumMod val="10000"/>
                </a:schemeClr>
              </a:solidFill>
              <a:latin typeface="Abadi" panose="020B0604020104020204" pitchFamily="34" charset="0"/>
            </a:rPr>
            <a:t>Office of Religious Life</a:t>
          </a:r>
          <a:endParaRPr lang="en-US" sz="1800" kern="1200" dirty="0">
            <a:solidFill>
              <a:schemeClr val="accent6">
                <a:lumMod val="10000"/>
              </a:schemeClr>
            </a:solidFill>
            <a:latin typeface="Abadi" panose="020B0604020104020204" pitchFamily="34" charset="0"/>
          </a:endParaRPr>
        </a:p>
      </dsp:txBody>
      <dsp:txXfrm>
        <a:off x="7304760" y="557693"/>
        <a:ext cx="3209106" cy="518400"/>
      </dsp:txXfrm>
    </dsp:sp>
    <dsp:sp modelId="{7351B4D8-D3FD-4BBA-A319-672EA1055C2F}">
      <dsp:nvSpPr>
        <dsp:cNvPr id="0" name=""/>
        <dsp:cNvSpPr/>
      </dsp:nvSpPr>
      <dsp:spPr>
        <a:xfrm>
          <a:off x="7304760" y="1076093"/>
          <a:ext cx="3209106" cy="2717550"/>
        </a:xfrm>
        <a:prstGeom prst="rect">
          <a:avLst/>
        </a:prstGeom>
        <a:solidFill>
          <a:srgbClr val="FFF9C9">
            <a:alpha val="90000"/>
          </a:srgbClr>
        </a:solidFill>
        <a:ln w="12700" cap="flat" cmpd="sng" algn="ctr">
          <a:solidFill>
            <a:schemeClr val="accent6">
              <a:lumMod val="1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Chaplain: Jason Crosby </a:t>
          </a:r>
        </a:p>
        <a:p>
          <a:pPr marL="171450" lvl="1" indent="-171450" algn="l" defTabSz="800100">
            <a:lnSpc>
              <a:spcPct val="90000"/>
            </a:lnSpc>
            <a:spcBef>
              <a:spcPct val="0"/>
            </a:spcBef>
            <a:spcAft>
              <a:spcPct val="15000"/>
            </a:spcAft>
            <a:buNone/>
          </a:pPr>
          <a:endParaRPr lang="en-US" sz="1800" kern="1200" dirty="0">
            <a:solidFill>
              <a:schemeClr val="accent6">
                <a:lumMod val="10000"/>
              </a:schemeClr>
            </a:solidFill>
            <a:latin typeface="Abadi" panose="020B0604020104020204" pitchFamily="34" charset="0"/>
          </a:endParaRPr>
        </a:p>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Email: </a:t>
          </a:r>
          <a:r>
            <a:rPr lang="en-US" sz="1800" u="sng" kern="1200" dirty="0">
              <a:solidFill>
                <a:schemeClr val="accent6">
                  <a:lumMod val="10000"/>
                </a:schemeClr>
              </a:solidFill>
              <a:latin typeface="Abadi" panose="020B0604020104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jason.crosby@centre.edu</a:t>
          </a:r>
          <a:r>
            <a:rPr lang="en-US" sz="1800" kern="1200" dirty="0"/>
            <a:t> </a:t>
          </a:r>
        </a:p>
      </dsp:txBody>
      <dsp:txXfrm>
        <a:off x="7304760" y="1076093"/>
        <a:ext cx="3209106" cy="27175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8EF22-2A8A-4D68-A096-CCFFD6C1DAC8}">
      <dsp:nvSpPr>
        <dsp:cNvPr id="0" name=""/>
        <dsp:cNvSpPr/>
      </dsp:nvSpPr>
      <dsp:spPr>
        <a:xfrm>
          <a:off x="69258" y="0"/>
          <a:ext cx="3052591" cy="547200"/>
        </a:xfrm>
        <a:prstGeom prst="rect">
          <a:avLst/>
        </a:prstGeom>
        <a:solidFill>
          <a:srgbClr val="FFCD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10000"/>
                </a:schemeClr>
              </a:solidFill>
              <a:latin typeface="Abadi" panose="020B0604020104020204" pitchFamily="34" charset="0"/>
            </a:rPr>
            <a:t>John Perrin</a:t>
          </a:r>
          <a:r>
            <a:rPr lang="en-US" sz="1800" kern="1200" dirty="0">
              <a:solidFill>
                <a:schemeClr val="accent6">
                  <a:lumMod val="10000"/>
                </a:schemeClr>
              </a:solidFill>
            </a:rPr>
            <a:t> </a:t>
          </a:r>
        </a:p>
      </dsp:txBody>
      <dsp:txXfrm>
        <a:off x="69258" y="0"/>
        <a:ext cx="3052591" cy="547200"/>
      </dsp:txXfrm>
    </dsp:sp>
    <dsp:sp modelId="{71E89F7B-0E47-4364-B8DB-5E2DAB3459D6}">
      <dsp:nvSpPr>
        <dsp:cNvPr id="0" name=""/>
        <dsp:cNvSpPr/>
      </dsp:nvSpPr>
      <dsp:spPr>
        <a:xfrm>
          <a:off x="69258" y="515694"/>
          <a:ext cx="3052591" cy="1146690"/>
        </a:xfrm>
        <a:prstGeom prst="rect">
          <a:avLst/>
        </a:prstGeom>
        <a:solidFill>
          <a:srgbClr val="FFF9C9">
            <a:alpha val="90000"/>
          </a:srgbClr>
        </a:solidFill>
        <a:ln w="12700" cap="flat" cmpd="sng" algn="ctr">
          <a:solidFill>
            <a:schemeClr val="accent6">
              <a:lumMod val="1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Title IX Coordinator </a:t>
          </a:r>
          <a:r>
            <a:rPr lang="en-US" sz="1800" u="sng" kern="1200" dirty="0">
              <a:solidFill>
                <a:schemeClr val="accent6">
                  <a:lumMod val="10000"/>
                </a:schemeClr>
              </a:solidFill>
              <a:latin typeface="Abadi" panose="020B0604020104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john.perrin@centre.edu</a:t>
          </a:r>
          <a:endParaRPr lang="en-US" sz="1800" kern="1200" dirty="0">
            <a:latin typeface="Abadi" panose="020B0604020104020204" pitchFamily="34" charset="0"/>
          </a:endParaRPr>
        </a:p>
        <a:p>
          <a:pPr marL="171450" lvl="1" indent="-171450" algn="l" defTabSz="800100">
            <a:lnSpc>
              <a:spcPct val="90000"/>
            </a:lnSpc>
            <a:spcBef>
              <a:spcPct val="0"/>
            </a:spcBef>
            <a:spcAft>
              <a:spcPct val="15000"/>
            </a:spcAft>
            <a:buNone/>
          </a:pPr>
          <a:r>
            <a:rPr lang="en-US" sz="1800" kern="1200" dirty="0">
              <a:latin typeface="Abadi" panose="020B0604020104020204" pitchFamily="34" charset="0"/>
            </a:rPr>
            <a:t>   </a:t>
          </a:r>
          <a:r>
            <a:rPr lang="en-US" sz="1800" kern="1200" dirty="0">
              <a:solidFill>
                <a:schemeClr val="accent6">
                  <a:lumMod val="10000"/>
                </a:schemeClr>
              </a:solidFill>
              <a:latin typeface="Abadi" panose="020B0604020104020204" pitchFamily="34" charset="0"/>
            </a:rPr>
            <a:t>Roush Campus Center</a:t>
          </a:r>
          <a:r>
            <a:rPr lang="en-US" sz="1800" kern="1200" dirty="0">
              <a:latin typeface="Abadi" panose="020B0604020104020204" pitchFamily="34" charset="0"/>
            </a:rPr>
            <a:t> </a:t>
          </a:r>
        </a:p>
      </dsp:txBody>
      <dsp:txXfrm>
        <a:off x="69258" y="515694"/>
        <a:ext cx="3052591" cy="1146690"/>
      </dsp:txXfrm>
    </dsp:sp>
    <dsp:sp modelId="{90050845-575A-4678-B620-DC2179C28316}">
      <dsp:nvSpPr>
        <dsp:cNvPr id="0" name=""/>
        <dsp:cNvSpPr/>
      </dsp:nvSpPr>
      <dsp:spPr>
        <a:xfrm>
          <a:off x="3543587" y="0"/>
          <a:ext cx="3447541" cy="547200"/>
        </a:xfrm>
        <a:prstGeom prst="rect">
          <a:avLst/>
        </a:prstGeom>
        <a:solidFill>
          <a:srgbClr val="FFCD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10000"/>
                </a:schemeClr>
              </a:solidFill>
              <a:latin typeface="Abadi" panose="020B0604020104020204" pitchFamily="34" charset="0"/>
            </a:rPr>
            <a:t>Kendrick Durham</a:t>
          </a:r>
          <a:endParaRPr lang="en-US" sz="1800" kern="1200" dirty="0">
            <a:solidFill>
              <a:schemeClr val="accent6">
                <a:lumMod val="10000"/>
              </a:schemeClr>
            </a:solidFill>
            <a:latin typeface="Abadi" panose="020B0604020104020204" pitchFamily="34" charset="0"/>
          </a:endParaRPr>
        </a:p>
      </dsp:txBody>
      <dsp:txXfrm>
        <a:off x="3543587" y="0"/>
        <a:ext cx="3447541" cy="547200"/>
      </dsp:txXfrm>
    </dsp:sp>
    <dsp:sp modelId="{66AB3A48-9A9A-41F6-BE80-33B745273014}">
      <dsp:nvSpPr>
        <dsp:cNvPr id="0" name=""/>
        <dsp:cNvSpPr/>
      </dsp:nvSpPr>
      <dsp:spPr>
        <a:xfrm>
          <a:off x="3543587" y="515656"/>
          <a:ext cx="3447541" cy="1122428"/>
        </a:xfrm>
        <a:prstGeom prst="rect">
          <a:avLst/>
        </a:prstGeom>
        <a:solidFill>
          <a:srgbClr val="FFF9C9">
            <a:alpha val="90000"/>
          </a:srgbClr>
        </a:solidFill>
        <a:ln w="12700" cap="flat" cmpd="sng" algn="ctr">
          <a:solidFill>
            <a:schemeClr val="accent6">
              <a:lumMod val="1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Dean of Student Life </a:t>
          </a:r>
          <a:r>
            <a:rPr lang="en-US" sz="1800" u="sng" kern="1200" dirty="0">
              <a:solidFill>
                <a:schemeClr val="accent6">
                  <a:lumMod val="10000"/>
                </a:schemeClr>
              </a:solidFill>
              <a:latin typeface="Abadi" panose="020B0604020104020204" pitchFamily="34" charset="0"/>
            </a:rPr>
            <a:t>kendrick.durham@centre.edu</a:t>
          </a:r>
          <a:r>
            <a:rPr lang="en-US" sz="1800" kern="1200" dirty="0">
              <a:solidFill>
                <a:schemeClr val="accent6">
                  <a:lumMod val="10000"/>
                </a:schemeClr>
              </a:solidFill>
              <a:latin typeface="Abadi" panose="020B0604020104020204" pitchFamily="34" charset="0"/>
            </a:rPr>
            <a:t> Roush Campus Center</a:t>
          </a:r>
        </a:p>
      </dsp:txBody>
      <dsp:txXfrm>
        <a:off x="3543587" y="515656"/>
        <a:ext cx="3447541" cy="1122428"/>
      </dsp:txXfrm>
    </dsp:sp>
    <dsp:sp modelId="{19AC7082-C780-4F58-B6EC-2104A135DC24}">
      <dsp:nvSpPr>
        <dsp:cNvPr id="0" name=""/>
        <dsp:cNvSpPr/>
      </dsp:nvSpPr>
      <dsp:spPr>
        <a:xfrm>
          <a:off x="7448066" y="0"/>
          <a:ext cx="3447541" cy="524327"/>
        </a:xfrm>
        <a:prstGeom prst="rect">
          <a:avLst/>
        </a:prstGeom>
        <a:solidFill>
          <a:srgbClr val="FFCD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10000"/>
                </a:schemeClr>
              </a:solidFill>
              <a:latin typeface="Abadi" panose="020B0604020104020204" pitchFamily="34" charset="0"/>
            </a:rPr>
            <a:t>Ann Young</a:t>
          </a:r>
          <a:endParaRPr lang="en-US" sz="1800" kern="1200" dirty="0">
            <a:solidFill>
              <a:schemeClr val="accent6">
                <a:lumMod val="10000"/>
              </a:schemeClr>
            </a:solidFill>
            <a:latin typeface="Abadi" panose="020B0604020104020204" pitchFamily="34" charset="0"/>
          </a:endParaRPr>
        </a:p>
      </dsp:txBody>
      <dsp:txXfrm>
        <a:off x="7448066" y="0"/>
        <a:ext cx="3447541" cy="524327"/>
      </dsp:txXfrm>
    </dsp:sp>
    <dsp:sp modelId="{436044E9-03AB-4876-B3C4-B55F0C6EC758}">
      <dsp:nvSpPr>
        <dsp:cNvPr id="0" name=""/>
        <dsp:cNvSpPr/>
      </dsp:nvSpPr>
      <dsp:spPr>
        <a:xfrm>
          <a:off x="7448066" y="505086"/>
          <a:ext cx="3447541" cy="1157327"/>
        </a:xfrm>
        <a:prstGeom prst="rect">
          <a:avLst/>
        </a:prstGeom>
        <a:solidFill>
          <a:srgbClr val="FFF9C9">
            <a:alpha val="90000"/>
          </a:srgbClr>
        </a:solidFill>
        <a:ln w="12700" cap="flat" cmpd="sng" algn="ctr">
          <a:solidFill>
            <a:schemeClr val="accent6">
              <a:lumMod val="1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None/>
          </a:pPr>
          <a:r>
            <a:rPr lang="en-US" sz="1900" kern="1200" dirty="0">
              <a:solidFill>
                <a:schemeClr val="accent6">
                  <a:lumMod val="10000"/>
                </a:schemeClr>
              </a:solidFill>
              <a:latin typeface="Abadi" panose="020B0604020104020204" pitchFamily="34" charset="0"/>
            </a:rPr>
            <a:t>Assistant Dean for Student Well-Being </a:t>
          </a:r>
          <a:br>
            <a:rPr lang="en-US" sz="1900" kern="1200" dirty="0">
              <a:solidFill>
                <a:schemeClr val="accent6">
                  <a:lumMod val="10000"/>
                </a:schemeClr>
              </a:solidFill>
              <a:latin typeface="Abadi" panose="020B0604020104020204" pitchFamily="34" charset="0"/>
            </a:rPr>
          </a:br>
          <a:r>
            <a:rPr lang="en-US" sz="1900" u="sng" kern="1200" dirty="0">
              <a:solidFill>
                <a:schemeClr val="accent6">
                  <a:lumMod val="10000"/>
                </a:schemeClr>
              </a:solidFill>
              <a:latin typeface="Abadi" panose="020B0604020104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ann.young@centre.edu</a:t>
          </a:r>
          <a:br>
            <a:rPr lang="en-US" sz="1900" kern="1200" dirty="0">
              <a:solidFill>
                <a:schemeClr val="accent6">
                  <a:lumMod val="10000"/>
                </a:schemeClr>
              </a:solidFill>
              <a:latin typeface="Abadi" panose="020B0604020104020204" pitchFamily="34" charset="0"/>
            </a:rPr>
          </a:br>
          <a:r>
            <a:rPr lang="en-US" sz="1900" kern="1200" dirty="0">
              <a:solidFill>
                <a:schemeClr val="accent6">
                  <a:lumMod val="10000"/>
                </a:schemeClr>
              </a:solidFill>
              <a:latin typeface="Abadi" panose="020B0604020104020204" pitchFamily="34" charset="0"/>
            </a:rPr>
            <a:t>Nevin Hall</a:t>
          </a:r>
        </a:p>
      </dsp:txBody>
      <dsp:txXfrm>
        <a:off x="7448066" y="505086"/>
        <a:ext cx="3447541" cy="11573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F62A1-154F-4DBD-9383-7BE58881625F}">
      <dsp:nvSpPr>
        <dsp:cNvPr id="0" name=""/>
        <dsp:cNvSpPr/>
      </dsp:nvSpPr>
      <dsp:spPr>
        <a:xfrm>
          <a:off x="0" y="1305763"/>
          <a:ext cx="10515600" cy="1741017"/>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CF0C8-0B9F-48A0-8FA8-57C79861D073}">
      <dsp:nvSpPr>
        <dsp:cNvPr id="0" name=""/>
        <dsp:cNvSpPr/>
      </dsp:nvSpPr>
      <dsp:spPr>
        <a:xfrm>
          <a:off x="4159" y="0"/>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dirty="0">
              <a:solidFill>
                <a:schemeClr val="accent6">
                  <a:lumMod val="10000"/>
                </a:schemeClr>
              </a:solidFill>
              <a:latin typeface="Abadi" panose="020B0604020104020204" pitchFamily="34" charset="0"/>
            </a:rPr>
            <a:t>Excused Absences due to pregnancy-related conditions</a:t>
          </a:r>
        </a:p>
      </dsp:txBody>
      <dsp:txXfrm>
        <a:off x="4159" y="0"/>
        <a:ext cx="1818408" cy="1741017"/>
      </dsp:txXfrm>
    </dsp:sp>
    <dsp:sp modelId="{D5452B60-2EB3-47A9-9B01-CF777068A7DB}">
      <dsp:nvSpPr>
        <dsp:cNvPr id="0" name=""/>
        <dsp:cNvSpPr/>
      </dsp:nvSpPr>
      <dsp:spPr>
        <a:xfrm>
          <a:off x="695735" y="1958644"/>
          <a:ext cx="435254" cy="435254"/>
        </a:xfrm>
        <a:prstGeom prst="ellipse">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C55C0-BB48-43C3-BFF7-13C7AFDE3D5B}">
      <dsp:nvSpPr>
        <dsp:cNvPr id="0" name=""/>
        <dsp:cNvSpPr/>
      </dsp:nvSpPr>
      <dsp:spPr>
        <a:xfrm>
          <a:off x="1913487" y="2611526"/>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dirty="0">
              <a:solidFill>
                <a:schemeClr val="accent6">
                  <a:lumMod val="10000"/>
                </a:schemeClr>
              </a:solidFill>
              <a:latin typeface="Abadi" panose="020B0604020104020204" pitchFamily="34" charset="0"/>
            </a:rPr>
            <a:t>Breaks during class (restroom breaks, breastfeeding breaks)</a:t>
          </a:r>
        </a:p>
      </dsp:txBody>
      <dsp:txXfrm>
        <a:off x="1913487" y="2611526"/>
        <a:ext cx="1818408" cy="1741017"/>
      </dsp:txXfrm>
    </dsp:sp>
    <dsp:sp modelId="{BBCC3053-64C3-46A6-97F5-7659C8AD683F}">
      <dsp:nvSpPr>
        <dsp:cNvPr id="0" name=""/>
        <dsp:cNvSpPr/>
      </dsp:nvSpPr>
      <dsp:spPr>
        <a:xfrm>
          <a:off x="2605064" y="1958644"/>
          <a:ext cx="435254" cy="435254"/>
        </a:xfrm>
        <a:prstGeom prst="ellipse">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7AFB7-60D0-444B-A788-AFB232DBF22B}">
      <dsp:nvSpPr>
        <dsp:cNvPr id="0" name=""/>
        <dsp:cNvSpPr/>
      </dsp:nvSpPr>
      <dsp:spPr>
        <a:xfrm>
          <a:off x="3822815" y="0"/>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dirty="0">
              <a:latin typeface="Corbel"/>
            </a:rPr>
            <a:t> </a:t>
          </a:r>
          <a:r>
            <a:rPr lang="en-US" sz="1800" kern="1200" dirty="0">
              <a:solidFill>
                <a:schemeClr val="accent6">
                  <a:lumMod val="10000"/>
                </a:schemeClr>
              </a:solidFill>
              <a:latin typeface="Abadi" panose="020B0604020104020204" pitchFamily="34" charset="0"/>
            </a:rPr>
            <a:t>Rescheduling tests or exams</a:t>
          </a:r>
        </a:p>
      </dsp:txBody>
      <dsp:txXfrm>
        <a:off x="3822815" y="0"/>
        <a:ext cx="1818408" cy="1741017"/>
      </dsp:txXfrm>
    </dsp:sp>
    <dsp:sp modelId="{31CE99FF-F61B-492B-92AD-278937B70D07}">
      <dsp:nvSpPr>
        <dsp:cNvPr id="0" name=""/>
        <dsp:cNvSpPr/>
      </dsp:nvSpPr>
      <dsp:spPr>
        <a:xfrm>
          <a:off x="4514392" y="1958644"/>
          <a:ext cx="435254" cy="435254"/>
        </a:xfrm>
        <a:prstGeom prst="ellipse">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99206-C78E-4397-B19F-2592B9C11B24}">
      <dsp:nvSpPr>
        <dsp:cNvPr id="0" name=""/>
        <dsp:cNvSpPr/>
      </dsp:nvSpPr>
      <dsp:spPr>
        <a:xfrm>
          <a:off x="5732144" y="2611526"/>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dirty="0">
              <a:solidFill>
                <a:schemeClr val="accent6">
                  <a:lumMod val="10000"/>
                </a:schemeClr>
              </a:solidFill>
              <a:latin typeface="Abadi" panose="020B0604020104020204" pitchFamily="34" charset="0"/>
            </a:rPr>
            <a:t>A larger desk, access to elevators</a:t>
          </a:r>
        </a:p>
      </dsp:txBody>
      <dsp:txXfrm>
        <a:off x="5732144" y="2611526"/>
        <a:ext cx="1818408" cy="1741017"/>
      </dsp:txXfrm>
    </dsp:sp>
    <dsp:sp modelId="{64F593A6-E4BA-4BE5-BF28-D5E5C34083F6}">
      <dsp:nvSpPr>
        <dsp:cNvPr id="0" name=""/>
        <dsp:cNvSpPr/>
      </dsp:nvSpPr>
      <dsp:spPr>
        <a:xfrm>
          <a:off x="6423721" y="1958644"/>
          <a:ext cx="435254" cy="435254"/>
        </a:xfrm>
        <a:prstGeom prst="ellipse">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48B50-927D-4D1C-BA1B-4B50EFC8D2F4}">
      <dsp:nvSpPr>
        <dsp:cNvPr id="0" name=""/>
        <dsp:cNvSpPr/>
      </dsp:nvSpPr>
      <dsp:spPr>
        <a:xfrm>
          <a:off x="7641472" y="0"/>
          <a:ext cx="1818408" cy="174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dirty="0">
              <a:solidFill>
                <a:schemeClr val="accent6">
                  <a:lumMod val="10000"/>
                </a:schemeClr>
              </a:solidFill>
              <a:latin typeface="Abadi" panose="020B0604020104020204" pitchFamily="34" charset="0"/>
            </a:rPr>
            <a:t>Extension on deadlines or make-up assignments</a:t>
          </a:r>
        </a:p>
      </dsp:txBody>
      <dsp:txXfrm>
        <a:off x="7641472" y="0"/>
        <a:ext cx="1818408" cy="1741017"/>
      </dsp:txXfrm>
    </dsp:sp>
    <dsp:sp modelId="{E14A1EE4-671F-4392-A9E7-AD58D6D9D7D2}">
      <dsp:nvSpPr>
        <dsp:cNvPr id="0" name=""/>
        <dsp:cNvSpPr/>
      </dsp:nvSpPr>
      <dsp:spPr>
        <a:xfrm>
          <a:off x="8333049" y="1958644"/>
          <a:ext cx="435254" cy="435254"/>
        </a:xfrm>
        <a:prstGeom prst="ellipse">
          <a:avLst/>
        </a:prstGeom>
        <a:solidFill>
          <a:srgbClr val="FFCD00"/>
        </a:solidFill>
        <a:ln w="12700" cap="flat" cmpd="sng" algn="ctr">
          <a:solidFill>
            <a:schemeClr val="accent6">
              <a:lumMod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200C-4B20-42D8-963C-8527C0BB7902}">
      <dsp:nvSpPr>
        <dsp:cNvPr id="0" name=""/>
        <dsp:cNvSpPr/>
      </dsp:nvSpPr>
      <dsp:spPr>
        <a:xfrm>
          <a:off x="3936227" y="1252291"/>
          <a:ext cx="2784909" cy="483331"/>
        </a:xfrm>
        <a:custGeom>
          <a:avLst/>
          <a:gdLst/>
          <a:ahLst/>
          <a:cxnLst/>
          <a:rect l="0" t="0" r="0" b="0"/>
          <a:pathLst>
            <a:path>
              <a:moveTo>
                <a:pt x="0" y="0"/>
              </a:moveTo>
              <a:lnTo>
                <a:pt x="0" y="241665"/>
              </a:lnTo>
              <a:lnTo>
                <a:pt x="2784909" y="241665"/>
              </a:lnTo>
              <a:lnTo>
                <a:pt x="2784909" y="483331"/>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11A060-4DD6-41A3-8A28-8850E857B8E6}">
      <dsp:nvSpPr>
        <dsp:cNvPr id="0" name=""/>
        <dsp:cNvSpPr/>
      </dsp:nvSpPr>
      <dsp:spPr>
        <a:xfrm>
          <a:off x="3890507" y="1252291"/>
          <a:ext cx="91440" cy="483331"/>
        </a:xfrm>
        <a:custGeom>
          <a:avLst/>
          <a:gdLst/>
          <a:ahLst/>
          <a:cxnLst/>
          <a:rect l="0" t="0" r="0" b="0"/>
          <a:pathLst>
            <a:path>
              <a:moveTo>
                <a:pt x="45720" y="0"/>
              </a:moveTo>
              <a:lnTo>
                <a:pt x="45720" y="483331"/>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FEFD36-0010-42EC-91D3-941BE7484043}">
      <dsp:nvSpPr>
        <dsp:cNvPr id="0" name=""/>
        <dsp:cNvSpPr/>
      </dsp:nvSpPr>
      <dsp:spPr>
        <a:xfrm>
          <a:off x="1151317" y="1252291"/>
          <a:ext cx="2784909" cy="483331"/>
        </a:xfrm>
        <a:custGeom>
          <a:avLst/>
          <a:gdLst/>
          <a:ahLst/>
          <a:cxnLst/>
          <a:rect l="0" t="0" r="0" b="0"/>
          <a:pathLst>
            <a:path>
              <a:moveTo>
                <a:pt x="2784909" y="0"/>
              </a:moveTo>
              <a:lnTo>
                <a:pt x="2784909" y="241665"/>
              </a:lnTo>
              <a:lnTo>
                <a:pt x="0" y="241665"/>
              </a:lnTo>
              <a:lnTo>
                <a:pt x="0" y="483331"/>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A3A345-82B0-49FA-A084-9E040AF9D927}">
      <dsp:nvSpPr>
        <dsp:cNvPr id="0" name=""/>
        <dsp:cNvSpPr/>
      </dsp:nvSpPr>
      <dsp:spPr>
        <a:xfrm>
          <a:off x="2785437" y="101502"/>
          <a:ext cx="2301578" cy="1150789"/>
        </a:xfrm>
        <a:prstGeom prst="rect">
          <a:avLst/>
        </a:prstGeom>
        <a:solidFill>
          <a:srgbClr val="FFCD00"/>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accent6">
                  <a:lumMod val="10000"/>
                </a:schemeClr>
              </a:solidFill>
            </a:rPr>
            <a:t>Sexual Harassment</a:t>
          </a:r>
        </a:p>
      </dsp:txBody>
      <dsp:txXfrm>
        <a:off x="2785437" y="101502"/>
        <a:ext cx="2301578" cy="1150789"/>
      </dsp:txXfrm>
    </dsp:sp>
    <dsp:sp modelId="{B1AAC26D-1BF4-43D7-B991-7E358AEAC970}">
      <dsp:nvSpPr>
        <dsp:cNvPr id="0" name=""/>
        <dsp:cNvSpPr/>
      </dsp:nvSpPr>
      <dsp:spPr>
        <a:xfrm>
          <a:off x="528" y="1735623"/>
          <a:ext cx="2301578" cy="115078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accent6">
                  <a:lumMod val="10000"/>
                </a:schemeClr>
              </a:solidFill>
            </a:rPr>
            <a:t>Sexual Assault</a:t>
          </a:r>
        </a:p>
      </dsp:txBody>
      <dsp:txXfrm>
        <a:off x="528" y="1735623"/>
        <a:ext cx="2301578" cy="1150789"/>
      </dsp:txXfrm>
    </dsp:sp>
    <dsp:sp modelId="{9415EA4A-AFE9-450B-8252-AB21CC3A93FA}">
      <dsp:nvSpPr>
        <dsp:cNvPr id="0" name=""/>
        <dsp:cNvSpPr/>
      </dsp:nvSpPr>
      <dsp:spPr>
        <a:xfrm>
          <a:off x="2785437" y="1735623"/>
          <a:ext cx="2301578" cy="115078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accent6">
                  <a:lumMod val="10000"/>
                </a:schemeClr>
              </a:solidFill>
            </a:rPr>
            <a:t>Stalking</a:t>
          </a:r>
        </a:p>
      </dsp:txBody>
      <dsp:txXfrm>
        <a:off x="2785437" y="1735623"/>
        <a:ext cx="2301578" cy="1150789"/>
      </dsp:txXfrm>
    </dsp:sp>
    <dsp:sp modelId="{4038097C-2873-4F26-81C3-09997CFE2E56}">
      <dsp:nvSpPr>
        <dsp:cNvPr id="0" name=""/>
        <dsp:cNvSpPr/>
      </dsp:nvSpPr>
      <dsp:spPr>
        <a:xfrm>
          <a:off x="5570347" y="1735623"/>
          <a:ext cx="2301578" cy="115078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solidFill>
                <a:schemeClr val="accent6">
                  <a:lumMod val="10000"/>
                </a:schemeClr>
              </a:solidFill>
            </a:rPr>
            <a:t>Relationship Violence</a:t>
          </a:r>
        </a:p>
      </dsp:txBody>
      <dsp:txXfrm>
        <a:off x="5570347" y="1735623"/>
        <a:ext cx="2301578" cy="1150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90A78-BA15-A64C-8743-86CF11FD277E}">
      <dsp:nvSpPr>
        <dsp:cNvPr id="0" name=""/>
        <dsp:cNvSpPr/>
      </dsp:nvSpPr>
      <dsp:spPr>
        <a:xfrm>
          <a:off x="0" y="911704"/>
          <a:ext cx="3056985" cy="1834191"/>
        </a:xfrm>
        <a:prstGeom prst="rect">
          <a:avLst/>
        </a:prstGeom>
        <a:solidFill>
          <a:srgbClr val="FFF9C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u="sng" kern="1200" dirty="0">
              <a:solidFill>
                <a:schemeClr val="accent6">
                  <a:lumMod val="10000"/>
                </a:schemeClr>
              </a:solidFill>
              <a:latin typeface="+mn-lt"/>
              <a:ea typeface="Open Sans" panose="020B0606030504020204" pitchFamily="34" charset="0"/>
              <a:cs typeface="Open Sans" panose="020B0606030504020204" pitchFamily="34" charset="0"/>
            </a:rPr>
            <a:t>Visual</a:t>
          </a:r>
          <a:r>
            <a:rPr lang="en-US" sz="1400" b="0" i="0" kern="1200" dirty="0">
              <a:solidFill>
                <a:schemeClr val="accent6">
                  <a:lumMod val="10000"/>
                </a:schemeClr>
              </a:solidFill>
              <a:latin typeface="+mn-lt"/>
              <a:ea typeface="Open Sans" panose="020B0606030504020204" pitchFamily="34" charset="0"/>
              <a:cs typeface="Open Sans" panose="020B0606030504020204" pitchFamily="34" charset="0"/>
            </a:rPr>
            <a:t>  </a:t>
          </a:r>
        </a:p>
        <a:p>
          <a:pPr marL="0" lvl="0" indent="0" algn="ctr" defTabSz="1244600">
            <a:lnSpc>
              <a:spcPct val="90000"/>
            </a:lnSpc>
            <a:spcBef>
              <a:spcPct val="0"/>
            </a:spcBef>
            <a:spcAft>
              <a:spcPct val="35000"/>
            </a:spcAft>
            <a:buNone/>
          </a:pPr>
          <a:r>
            <a:rPr lang="en-US" sz="1400" b="0" i="0" kern="1200" dirty="0">
              <a:solidFill>
                <a:schemeClr val="accent6">
                  <a:lumMod val="10000"/>
                </a:schemeClr>
              </a:solidFill>
              <a:latin typeface="+mn-lt"/>
              <a:ea typeface="Open Sans" panose="020B0606030504020204" pitchFamily="34" charset="0"/>
              <a:cs typeface="Open Sans" panose="020B0606030504020204" pitchFamily="34" charset="0"/>
            </a:rPr>
            <a:t>Pictures, sending or posting sexual photos, posters</a:t>
          </a:r>
        </a:p>
      </dsp:txBody>
      <dsp:txXfrm>
        <a:off x="0" y="911704"/>
        <a:ext cx="3056985" cy="1834191"/>
      </dsp:txXfrm>
    </dsp:sp>
    <dsp:sp modelId="{E1CE5067-6092-CB40-AA84-54EB440E83CF}">
      <dsp:nvSpPr>
        <dsp:cNvPr id="0" name=""/>
        <dsp:cNvSpPr/>
      </dsp:nvSpPr>
      <dsp:spPr>
        <a:xfrm>
          <a:off x="3362684" y="911704"/>
          <a:ext cx="3056985" cy="1834191"/>
        </a:xfrm>
        <a:prstGeom prst="rect">
          <a:avLst/>
        </a:prstGeom>
        <a:solidFill>
          <a:srgbClr val="FEE75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u="sng" kern="1200" dirty="0">
              <a:solidFill>
                <a:schemeClr val="accent6">
                  <a:lumMod val="10000"/>
                </a:schemeClr>
              </a:solidFill>
              <a:latin typeface="+mn-lt"/>
              <a:ea typeface="Open Sans" panose="020B0606030504020204" pitchFamily="34" charset="0"/>
              <a:cs typeface="Open Sans" panose="020B0606030504020204" pitchFamily="34" charset="0"/>
            </a:rPr>
            <a:t>Verbal</a:t>
          </a:r>
          <a:r>
            <a:rPr lang="en-US" sz="2800" b="0" i="0" kern="1200" dirty="0">
              <a:solidFill>
                <a:schemeClr val="accent6">
                  <a:lumMod val="10000"/>
                </a:schemeClr>
              </a:solidFill>
              <a:latin typeface="+mn-lt"/>
              <a:ea typeface="Open Sans" panose="020B0606030504020204" pitchFamily="34" charset="0"/>
              <a:cs typeface="Open Sans" panose="020B0606030504020204" pitchFamily="34" charset="0"/>
            </a:rPr>
            <a:t> </a:t>
          </a:r>
        </a:p>
        <a:p>
          <a:pPr marL="0" lvl="0" indent="0" algn="ctr" defTabSz="1244600">
            <a:lnSpc>
              <a:spcPct val="90000"/>
            </a:lnSpc>
            <a:spcBef>
              <a:spcPct val="0"/>
            </a:spcBef>
            <a:spcAft>
              <a:spcPct val="35000"/>
            </a:spcAft>
            <a:buNone/>
          </a:pPr>
          <a:r>
            <a:rPr lang="en-US" sz="1400" b="0" i="0" kern="1200" dirty="0">
              <a:solidFill>
                <a:schemeClr val="accent6">
                  <a:lumMod val="10000"/>
                </a:schemeClr>
              </a:solidFill>
              <a:latin typeface="+mn-lt"/>
              <a:ea typeface="Open Sans" panose="020B0606030504020204" pitchFamily="34" charset="0"/>
              <a:cs typeface="Open Sans" panose="020B0606030504020204" pitchFamily="34" charset="0"/>
            </a:rPr>
            <a:t>Making comments about someone’s body, repeatedly asking someone out, jokes about sex</a:t>
          </a:r>
        </a:p>
      </dsp:txBody>
      <dsp:txXfrm>
        <a:off x="3362684" y="911704"/>
        <a:ext cx="3056985" cy="1834191"/>
      </dsp:txXfrm>
    </dsp:sp>
    <dsp:sp modelId="{4C1FB68F-D258-A242-84EC-97FC53A3B604}">
      <dsp:nvSpPr>
        <dsp:cNvPr id="0" name=""/>
        <dsp:cNvSpPr/>
      </dsp:nvSpPr>
      <dsp:spPr>
        <a:xfrm>
          <a:off x="6725368" y="911704"/>
          <a:ext cx="3056985" cy="1834191"/>
        </a:xfrm>
        <a:prstGeom prst="rect">
          <a:avLst/>
        </a:prstGeom>
        <a:solidFill>
          <a:srgbClr val="FFCD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u="sng" kern="1200" dirty="0">
              <a:solidFill>
                <a:schemeClr val="accent6">
                  <a:lumMod val="10000"/>
                </a:schemeClr>
              </a:solidFill>
              <a:latin typeface="+mn-lt"/>
              <a:ea typeface="Open Sans" panose="020B0606030504020204" pitchFamily="34" charset="0"/>
              <a:cs typeface="Open Sans" panose="020B0606030504020204" pitchFamily="34" charset="0"/>
            </a:rPr>
            <a:t>Physical</a:t>
          </a:r>
          <a:r>
            <a:rPr lang="en-US" sz="2800" b="0" i="0" kern="1200" dirty="0">
              <a:solidFill>
                <a:schemeClr val="accent6">
                  <a:lumMod val="10000"/>
                </a:schemeClr>
              </a:solidFill>
              <a:latin typeface="+mn-lt"/>
              <a:ea typeface="Open Sans" panose="020B0606030504020204" pitchFamily="34" charset="0"/>
              <a:cs typeface="Open Sans" panose="020B0606030504020204" pitchFamily="34" charset="0"/>
            </a:rPr>
            <a:t> </a:t>
          </a:r>
        </a:p>
        <a:p>
          <a:pPr marL="0" lvl="0" indent="0" algn="ctr" defTabSz="1244600">
            <a:lnSpc>
              <a:spcPct val="90000"/>
            </a:lnSpc>
            <a:spcBef>
              <a:spcPct val="0"/>
            </a:spcBef>
            <a:spcAft>
              <a:spcPct val="35000"/>
            </a:spcAft>
            <a:buNone/>
          </a:pPr>
          <a:r>
            <a:rPr lang="en-US" sz="1400" b="0" i="0" kern="1200" dirty="0">
              <a:solidFill>
                <a:schemeClr val="accent6">
                  <a:lumMod val="10000"/>
                </a:schemeClr>
              </a:solidFill>
              <a:latin typeface="+mn-lt"/>
              <a:ea typeface="Open Sans" panose="020B0606030504020204" pitchFamily="34" charset="0"/>
              <a:cs typeface="Open Sans" panose="020B0606030504020204" pitchFamily="34" charset="0"/>
            </a:rPr>
            <a:t>Touching, blocking someone’s path, hugging or kissing</a:t>
          </a:r>
        </a:p>
      </dsp:txBody>
      <dsp:txXfrm>
        <a:off x="6725368" y="911704"/>
        <a:ext cx="3056985" cy="1834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0E745-E759-45FF-B623-8D4DFD12372B}">
      <dsp:nvSpPr>
        <dsp:cNvPr id="0" name=""/>
        <dsp:cNvSpPr/>
      </dsp:nvSpPr>
      <dsp:spPr>
        <a:xfrm>
          <a:off x="4511490" y="1341743"/>
          <a:ext cx="2005426" cy="563220"/>
        </a:xfrm>
        <a:custGeom>
          <a:avLst/>
          <a:gdLst/>
          <a:ahLst/>
          <a:cxnLst/>
          <a:rect l="0" t="0" r="0" b="0"/>
          <a:pathLst>
            <a:path>
              <a:moveTo>
                <a:pt x="0" y="0"/>
              </a:moveTo>
              <a:lnTo>
                <a:pt x="0" y="281610"/>
              </a:lnTo>
              <a:lnTo>
                <a:pt x="2005426" y="281610"/>
              </a:lnTo>
              <a:lnTo>
                <a:pt x="2005426" y="56322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FF8968-0E22-4EFC-993F-B75374992DFD}">
      <dsp:nvSpPr>
        <dsp:cNvPr id="0" name=""/>
        <dsp:cNvSpPr/>
      </dsp:nvSpPr>
      <dsp:spPr>
        <a:xfrm>
          <a:off x="2452651" y="1341743"/>
          <a:ext cx="2058838" cy="563220"/>
        </a:xfrm>
        <a:custGeom>
          <a:avLst/>
          <a:gdLst/>
          <a:ahLst/>
          <a:cxnLst/>
          <a:rect l="0" t="0" r="0" b="0"/>
          <a:pathLst>
            <a:path>
              <a:moveTo>
                <a:pt x="2058838" y="0"/>
              </a:moveTo>
              <a:lnTo>
                <a:pt x="2058838" y="281610"/>
              </a:lnTo>
              <a:lnTo>
                <a:pt x="0" y="281610"/>
              </a:lnTo>
              <a:lnTo>
                <a:pt x="0" y="56322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0B0735-3377-48D9-A5E7-6C8136EF959B}">
      <dsp:nvSpPr>
        <dsp:cNvPr id="0" name=""/>
        <dsp:cNvSpPr/>
      </dsp:nvSpPr>
      <dsp:spPr>
        <a:xfrm>
          <a:off x="3170489" y="742"/>
          <a:ext cx="2682001" cy="1341000"/>
        </a:xfrm>
        <a:prstGeom prst="rect">
          <a:avLst/>
        </a:prstGeom>
        <a:solidFill>
          <a:srgbClr val="FFC000"/>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accent6">
                  <a:lumMod val="10000"/>
                </a:schemeClr>
              </a:solidFill>
            </a:rPr>
            <a:t>Sexual Assault</a:t>
          </a:r>
        </a:p>
      </dsp:txBody>
      <dsp:txXfrm>
        <a:off x="3170489" y="742"/>
        <a:ext cx="2682001" cy="1341000"/>
      </dsp:txXfrm>
    </dsp:sp>
    <dsp:sp modelId="{4D7ABED7-5BF9-41F4-B9EE-88CF0891359B}">
      <dsp:nvSpPr>
        <dsp:cNvPr id="0" name=""/>
        <dsp:cNvSpPr/>
      </dsp:nvSpPr>
      <dsp:spPr>
        <a:xfrm>
          <a:off x="610264" y="1904963"/>
          <a:ext cx="3684775" cy="134100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6">
                  <a:lumMod val="10000"/>
                </a:schemeClr>
              </a:solidFill>
            </a:rPr>
            <a:t>Non-consensual Penetration</a:t>
          </a:r>
        </a:p>
        <a:p>
          <a:pPr marL="0" lvl="0" indent="0" algn="ctr" defTabSz="889000">
            <a:lnSpc>
              <a:spcPct val="90000"/>
            </a:lnSpc>
            <a:spcBef>
              <a:spcPct val="0"/>
            </a:spcBef>
            <a:spcAft>
              <a:spcPct val="35000"/>
            </a:spcAft>
            <a:buNone/>
          </a:pPr>
          <a:r>
            <a:rPr lang="en-US" sz="2000" kern="1200" dirty="0">
              <a:solidFill>
                <a:schemeClr val="accent6">
                  <a:lumMod val="10000"/>
                </a:schemeClr>
              </a:solidFill>
            </a:rPr>
            <a:t>Rape</a:t>
          </a:r>
        </a:p>
      </dsp:txBody>
      <dsp:txXfrm>
        <a:off x="610264" y="1904963"/>
        <a:ext cx="3684775" cy="1341000"/>
      </dsp:txXfrm>
    </dsp:sp>
    <dsp:sp modelId="{630E4D70-97BF-4095-9009-7679BCB24EAE}">
      <dsp:nvSpPr>
        <dsp:cNvPr id="0" name=""/>
        <dsp:cNvSpPr/>
      </dsp:nvSpPr>
      <dsp:spPr>
        <a:xfrm>
          <a:off x="4911470" y="1904963"/>
          <a:ext cx="3210892" cy="134100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accent6">
                  <a:lumMod val="10000"/>
                </a:schemeClr>
              </a:solidFill>
            </a:rPr>
            <a:t>Non-consensual Touching</a:t>
          </a:r>
        </a:p>
        <a:p>
          <a:pPr marL="0" lvl="0" indent="0" algn="ctr" defTabSz="889000">
            <a:lnSpc>
              <a:spcPct val="90000"/>
            </a:lnSpc>
            <a:spcBef>
              <a:spcPct val="0"/>
            </a:spcBef>
            <a:spcAft>
              <a:spcPct val="35000"/>
            </a:spcAft>
            <a:buNone/>
          </a:pPr>
          <a:r>
            <a:rPr lang="en-US" sz="2000" kern="1200" dirty="0">
              <a:solidFill>
                <a:schemeClr val="accent6">
                  <a:lumMod val="10000"/>
                </a:schemeClr>
              </a:solidFill>
            </a:rPr>
            <a:t>Fondling</a:t>
          </a:r>
        </a:p>
      </dsp:txBody>
      <dsp:txXfrm>
        <a:off x="4911470" y="1904963"/>
        <a:ext cx="3210892" cy="1341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E76EC-8487-4AAC-AC73-694C08C1815E}">
      <dsp:nvSpPr>
        <dsp:cNvPr id="0" name=""/>
        <dsp:cNvSpPr/>
      </dsp:nvSpPr>
      <dsp:spPr>
        <a:xfrm>
          <a:off x="8697" y="275243"/>
          <a:ext cx="2599705" cy="1559823"/>
        </a:xfrm>
        <a:prstGeom prst="roundRect">
          <a:avLst>
            <a:gd name="adj" fmla="val 10000"/>
          </a:avLst>
        </a:prstGeom>
        <a:solidFill>
          <a:schemeClr val="accent6">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Abadi" panose="020B0604020104020204" pitchFamily="34" charset="0"/>
            </a:rPr>
            <a:t>Mutually understandable</a:t>
          </a:r>
          <a:r>
            <a:rPr lang="en-US" sz="1400" b="0" i="0" kern="1200" dirty="0">
              <a:latin typeface="Ebrima"/>
            </a:rPr>
            <a:t> </a:t>
          </a:r>
          <a:endParaRPr lang="en-US" sz="1400" kern="1200" dirty="0"/>
        </a:p>
      </dsp:txBody>
      <dsp:txXfrm>
        <a:off x="54383" y="320929"/>
        <a:ext cx="2508333" cy="1468451"/>
      </dsp:txXfrm>
    </dsp:sp>
    <dsp:sp modelId="{9E4FAC98-E073-41F4-BEA0-53D50B0397F1}">
      <dsp:nvSpPr>
        <dsp:cNvPr id="0" name=""/>
        <dsp:cNvSpPr/>
      </dsp:nvSpPr>
      <dsp:spPr>
        <a:xfrm>
          <a:off x="2868374" y="732791"/>
          <a:ext cx="551137" cy="644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68374" y="861736"/>
        <a:ext cx="385796" cy="386837"/>
      </dsp:txXfrm>
    </dsp:sp>
    <dsp:sp modelId="{BBCD64AC-92C7-4365-A1D5-31B39BA6F6D5}">
      <dsp:nvSpPr>
        <dsp:cNvPr id="0" name=""/>
        <dsp:cNvSpPr/>
      </dsp:nvSpPr>
      <dsp:spPr>
        <a:xfrm>
          <a:off x="3648286" y="275243"/>
          <a:ext cx="2599705" cy="1559823"/>
        </a:xfrm>
        <a:prstGeom prst="roundRect">
          <a:avLst>
            <a:gd name="adj" fmla="val 10000"/>
          </a:avLst>
        </a:prstGeom>
        <a:solidFill>
          <a:schemeClr val="accent6">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Abadi" panose="020B0604020104020204" pitchFamily="34" charset="0"/>
            </a:rPr>
            <a:t>Words or actions of the parties</a:t>
          </a:r>
          <a:r>
            <a:rPr lang="en-US" sz="1400" b="0" i="0" kern="1200" dirty="0">
              <a:latin typeface="Ebrima"/>
            </a:rPr>
            <a:t> </a:t>
          </a:r>
          <a:endParaRPr lang="en-US" sz="1400" kern="1200" dirty="0"/>
        </a:p>
      </dsp:txBody>
      <dsp:txXfrm>
        <a:off x="3693972" y="320929"/>
        <a:ext cx="2508333" cy="1468451"/>
      </dsp:txXfrm>
    </dsp:sp>
    <dsp:sp modelId="{957FF937-AF85-4EC1-B547-D8DE98740BC6}">
      <dsp:nvSpPr>
        <dsp:cNvPr id="0" name=""/>
        <dsp:cNvSpPr/>
      </dsp:nvSpPr>
      <dsp:spPr>
        <a:xfrm>
          <a:off x="6507962" y="732791"/>
          <a:ext cx="551137" cy="644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507962" y="861736"/>
        <a:ext cx="385796" cy="386837"/>
      </dsp:txXfrm>
    </dsp:sp>
    <dsp:sp modelId="{E26EAC27-BC51-4F08-A61C-B446DE802FBA}">
      <dsp:nvSpPr>
        <dsp:cNvPr id="0" name=""/>
        <dsp:cNvSpPr/>
      </dsp:nvSpPr>
      <dsp:spPr>
        <a:xfrm>
          <a:off x="7287874" y="275243"/>
          <a:ext cx="2599705" cy="1559823"/>
        </a:xfrm>
        <a:prstGeom prst="roundRect">
          <a:avLst>
            <a:gd name="adj" fmla="val 10000"/>
          </a:avLst>
        </a:prstGeom>
        <a:solidFill>
          <a:schemeClr val="accent6">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Abadi" panose="020B0604020104020204" pitchFamily="34" charset="0"/>
            </a:rPr>
            <a:t>Understandable agreement between them to do the same thing, in the same way, at the same time and with one another</a:t>
          </a:r>
          <a:endParaRPr lang="en-US" sz="1600" kern="1200" dirty="0">
            <a:latin typeface="Abadi" panose="020B0604020104020204" pitchFamily="34" charset="0"/>
          </a:endParaRPr>
        </a:p>
      </dsp:txBody>
      <dsp:txXfrm>
        <a:off x="7333560" y="320929"/>
        <a:ext cx="2508333" cy="14684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015F6-02C9-433B-B660-136025B23FA7}">
      <dsp:nvSpPr>
        <dsp:cNvPr id="0" name=""/>
        <dsp:cNvSpPr/>
      </dsp:nvSpPr>
      <dsp:spPr>
        <a:xfrm>
          <a:off x="0" y="0"/>
          <a:ext cx="1677194" cy="353121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badi" panose="020B0604020104020204" pitchFamily="34" charset="0"/>
            </a:rPr>
            <a:t>A</a:t>
          </a:r>
          <a:r>
            <a:rPr lang="en-US" sz="1200" b="0" i="0" kern="1200" dirty="0">
              <a:latin typeface="Abadi" panose="020B0604020104020204" pitchFamily="34" charset="0"/>
            </a:rPr>
            <a:t>bsence of a verbally stated “no”, silence without actions demonstrating permission, cannot be assumed to show consent;</a:t>
          </a:r>
          <a:endParaRPr lang="en-US" sz="1200" kern="1200" dirty="0">
            <a:latin typeface="Abadi" panose="020B0604020104020204" pitchFamily="34" charset="0"/>
          </a:endParaRPr>
        </a:p>
      </dsp:txBody>
      <dsp:txXfrm>
        <a:off x="0" y="1412486"/>
        <a:ext cx="1677194" cy="1412486"/>
      </dsp:txXfrm>
    </dsp:sp>
    <dsp:sp modelId="{DC6E04A1-E429-4B88-AD26-8472A3F38B2C}">
      <dsp:nvSpPr>
        <dsp:cNvPr id="0" name=""/>
        <dsp:cNvSpPr/>
      </dsp:nvSpPr>
      <dsp:spPr>
        <a:xfrm>
          <a:off x="250649" y="211873"/>
          <a:ext cx="1175895" cy="117589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4AE603-4499-4A15-A44C-2CC62732FF85}">
      <dsp:nvSpPr>
        <dsp:cNvPr id="0" name=""/>
        <dsp:cNvSpPr/>
      </dsp:nvSpPr>
      <dsp:spPr>
        <a:xfrm>
          <a:off x="1727510" y="0"/>
          <a:ext cx="1677194" cy="35312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badi" panose="020B0604020104020204" pitchFamily="34" charset="0"/>
            </a:rPr>
            <a:t>N</a:t>
          </a:r>
          <a:r>
            <a:rPr lang="en-US" sz="1200" b="0" i="0" kern="1200" dirty="0">
              <a:latin typeface="Abadi" panose="020B0604020104020204" pitchFamily="34" charset="0"/>
            </a:rPr>
            <a:t>ever final or irrevocable;</a:t>
          </a:r>
          <a:endParaRPr lang="en-US" sz="1200" kern="1200" dirty="0">
            <a:latin typeface="Abadi" panose="020B0604020104020204" pitchFamily="34" charset="0"/>
          </a:endParaRPr>
        </a:p>
      </dsp:txBody>
      <dsp:txXfrm>
        <a:off x="1727510" y="1412486"/>
        <a:ext cx="1677194" cy="1412486"/>
      </dsp:txXfrm>
    </dsp:sp>
    <dsp:sp modelId="{CB84D389-C0C8-47F5-914F-9E6D0AB13BEE}">
      <dsp:nvSpPr>
        <dsp:cNvPr id="0" name=""/>
        <dsp:cNvSpPr/>
      </dsp:nvSpPr>
      <dsp:spPr>
        <a:xfrm>
          <a:off x="1978160" y="211873"/>
          <a:ext cx="1175895" cy="1175895"/>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412224-BCCA-43EB-917A-EA48DE5FEFB4}">
      <dsp:nvSpPr>
        <dsp:cNvPr id="0" name=""/>
        <dsp:cNvSpPr/>
      </dsp:nvSpPr>
      <dsp:spPr>
        <a:xfrm>
          <a:off x="3455021" y="0"/>
          <a:ext cx="1677194" cy="353121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badi" panose="020B0604020104020204" pitchFamily="34" charset="0"/>
            </a:rPr>
            <a:t>T</a:t>
          </a:r>
          <a:r>
            <a:rPr lang="en-US" sz="1200" b="0" i="0" kern="1200" dirty="0">
              <a:latin typeface="Abadi" panose="020B0604020104020204" pitchFamily="34" charset="0"/>
            </a:rPr>
            <a:t>ime-limited and situation-specific; </a:t>
          </a:r>
          <a:endParaRPr lang="en-US" sz="1200" kern="1200" dirty="0">
            <a:latin typeface="Abadi" panose="020B0604020104020204" pitchFamily="34" charset="0"/>
          </a:endParaRPr>
        </a:p>
      </dsp:txBody>
      <dsp:txXfrm>
        <a:off x="3455021" y="1412486"/>
        <a:ext cx="1677194" cy="1412486"/>
      </dsp:txXfrm>
    </dsp:sp>
    <dsp:sp modelId="{4F2A66C4-ED88-4074-AB1C-7DA48DCB955D}">
      <dsp:nvSpPr>
        <dsp:cNvPr id="0" name=""/>
        <dsp:cNvSpPr/>
      </dsp:nvSpPr>
      <dsp:spPr>
        <a:xfrm>
          <a:off x="3705670" y="211873"/>
          <a:ext cx="1175895" cy="1175895"/>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6963C-F102-4A26-A28B-24B1C0E1EB51}">
      <dsp:nvSpPr>
        <dsp:cNvPr id="0" name=""/>
        <dsp:cNvSpPr/>
      </dsp:nvSpPr>
      <dsp:spPr>
        <a:xfrm>
          <a:off x="5182531" y="0"/>
          <a:ext cx="1677194" cy="3531217"/>
        </a:xfrm>
        <a:prstGeom prst="roundRect">
          <a:avLst>
            <a:gd name="adj" fmla="val 10000"/>
          </a:avLst>
        </a:prstGeom>
        <a:solidFill>
          <a:srgbClr val="FF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badi" panose="020B0604020104020204" pitchFamily="34" charset="0"/>
            </a:rPr>
            <a:t>Can only be given by someone who is free from verbal or physical pressure, coercion, intimidation, threat, or force; and</a:t>
          </a:r>
          <a:endParaRPr lang="en-US" sz="1200" kern="1200" dirty="0">
            <a:latin typeface="Abadi" panose="020B0604020104020204" pitchFamily="34" charset="0"/>
          </a:endParaRPr>
        </a:p>
      </dsp:txBody>
      <dsp:txXfrm>
        <a:off x="5182531" y="1412486"/>
        <a:ext cx="1677194" cy="1412486"/>
      </dsp:txXfrm>
    </dsp:sp>
    <dsp:sp modelId="{840F9277-2BEE-4C2B-9788-DA9F363266BB}">
      <dsp:nvSpPr>
        <dsp:cNvPr id="0" name=""/>
        <dsp:cNvSpPr/>
      </dsp:nvSpPr>
      <dsp:spPr>
        <a:xfrm>
          <a:off x="5433181" y="211873"/>
          <a:ext cx="1175895" cy="117589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75A9BD-2532-40D6-8537-F73C571F272B}">
      <dsp:nvSpPr>
        <dsp:cNvPr id="0" name=""/>
        <dsp:cNvSpPr/>
      </dsp:nvSpPr>
      <dsp:spPr>
        <a:xfrm>
          <a:off x="6910042" y="0"/>
          <a:ext cx="1677194" cy="3531217"/>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Abadi" panose="020B0604020104020204" pitchFamily="34" charset="0"/>
            </a:rPr>
            <a:t>Can only be given by someone in an unimpaired state of mind who is able to understand what is happening.</a:t>
          </a:r>
          <a:endParaRPr lang="en-US" sz="1200" kern="1200" dirty="0">
            <a:latin typeface="Abadi" panose="020B0604020104020204" pitchFamily="34" charset="0"/>
          </a:endParaRPr>
        </a:p>
      </dsp:txBody>
      <dsp:txXfrm>
        <a:off x="6910042" y="1412486"/>
        <a:ext cx="1677194" cy="1412486"/>
      </dsp:txXfrm>
    </dsp:sp>
    <dsp:sp modelId="{13DBFF38-0C82-446B-82E2-EA1E18578624}">
      <dsp:nvSpPr>
        <dsp:cNvPr id="0" name=""/>
        <dsp:cNvSpPr/>
      </dsp:nvSpPr>
      <dsp:spPr>
        <a:xfrm>
          <a:off x="7160692" y="211873"/>
          <a:ext cx="1175895" cy="1175895"/>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917A82-DDCC-4FAA-85D7-7EEA83D8D9C4}">
      <dsp:nvSpPr>
        <dsp:cNvPr id="0" name=""/>
        <dsp:cNvSpPr/>
      </dsp:nvSpPr>
      <dsp:spPr>
        <a:xfrm>
          <a:off x="343489" y="2824973"/>
          <a:ext cx="7900258" cy="529682"/>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43034-B58C-4387-AE82-CB32C1EC23CD}">
      <dsp:nvSpPr>
        <dsp:cNvPr id="0" name=""/>
        <dsp:cNvSpPr/>
      </dsp:nvSpPr>
      <dsp:spPr>
        <a:xfrm rot="10800000">
          <a:off x="2331865" y="682"/>
          <a:ext cx="8479426" cy="784281"/>
        </a:xfrm>
        <a:prstGeom prst="homePlate">
          <a:avLst/>
        </a:prstGeom>
        <a:solidFill>
          <a:schemeClr val="accent6">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84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badi" panose="020B0604020104020204" pitchFamily="34" charset="0"/>
            </a:rPr>
            <a:t>Reporting means action will immediately be taken by the Title IX Office.</a:t>
          </a:r>
        </a:p>
      </dsp:txBody>
      <dsp:txXfrm rot="10800000">
        <a:off x="2527935" y="682"/>
        <a:ext cx="8283356" cy="784281"/>
      </dsp:txXfrm>
    </dsp:sp>
    <dsp:sp modelId="{CA0FA6CD-FD86-4D26-9AEC-EE130F46F562}">
      <dsp:nvSpPr>
        <dsp:cNvPr id="0" name=""/>
        <dsp:cNvSpPr/>
      </dsp:nvSpPr>
      <dsp:spPr>
        <a:xfrm>
          <a:off x="1939725" y="682"/>
          <a:ext cx="784281" cy="78428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F99CEE-2BA2-4C62-999A-04FEDC091700}">
      <dsp:nvSpPr>
        <dsp:cNvPr id="0" name=""/>
        <dsp:cNvSpPr/>
      </dsp:nvSpPr>
      <dsp:spPr>
        <a:xfrm rot="10800000">
          <a:off x="2331865" y="981034"/>
          <a:ext cx="8479426" cy="784281"/>
        </a:xfrm>
        <a:prstGeom prst="homePlate">
          <a:avLst/>
        </a:prstGeom>
        <a:solidFill>
          <a:schemeClr val="accent6">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84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badi" panose="020B0604020104020204" pitchFamily="34" charset="0"/>
            </a:rPr>
            <a:t>Support is not available unless you make a formal complaint.</a:t>
          </a:r>
        </a:p>
      </dsp:txBody>
      <dsp:txXfrm rot="10800000">
        <a:off x="2527935" y="981034"/>
        <a:ext cx="8283356" cy="784281"/>
      </dsp:txXfrm>
    </dsp:sp>
    <dsp:sp modelId="{68785CF6-525D-43BD-AA0B-9BD62BE8960D}">
      <dsp:nvSpPr>
        <dsp:cNvPr id="0" name=""/>
        <dsp:cNvSpPr/>
      </dsp:nvSpPr>
      <dsp:spPr>
        <a:xfrm>
          <a:off x="1939725" y="981034"/>
          <a:ext cx="784281" cy="78428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3843C0-29BF-4730-B4A7-E74062C9FA02}">
      <dsp:nvSpPr>
        <dsp:cNvPr id="0" name=""/>
        <dsp:cNvSpPr/>
      </dsp:nvSpPr>
      <dsp:spPr>
        <a:xfrm rot="10800000">
          <a:off x="2331865" y="1961385"/>
          <a:ext cx="8479426" cy="784281"/>
        </a:xfrm>
        <a:prstGeom prst="homePlate">
          <a:avLst/>
        </a:prstGeom>
        <a:solidFill>
          <a:schemeClr val="accent6">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84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badi" panose="020B0604020104020204" pitchFamily="34" charset="0"/>
            </a:rPr>
            <a:t>The person will be immediately kicked off the team or out of school for reporting.</a:t>
          </a:r>
        </a:p>
      </dsp:txBody>
      <dsp:txXfrm rot="10800000">
        <a:off x="2527935" y="1961385"/>
        <a:ext cx="8283356" cy="784281"/>
      </dsp:txXfrm>
    </dsp:sp>
    <dsp:sp modelId="{5A6844D9-CD9D-46C5-AA67-D9E582966B17}">
      <dsp:nvSpPr>
        <dsp:cNvPr id="0" name=""/>
        <dsp:cNvSpPr/>
      </dsp:nvSpPr>
      <dsp:spPr>
        <a:xfrm>
          <a:off x="1939725" y="1961385"/>
          <a:ext cx="784281" cy="78428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A4992A-9F44-43CD-BD17-6C603BB30A1B}">
      <dsp:nvSpPr>
        <dsp:cNvPr id="0" name=""/>
        <dsp:cNvSpPr/>
      </dsp:nvSpPr>
      <dsp:spPr>
        <a:xfrm rot="10800000">
          <a:off x="2331865" y="2941737"/>
          <a:ext cx="8479426" cy="784281"/>
        </a:xfrm>
        <a:prstGeom prst="homePlate">
          <a:avLst/>
        </a:prstGeom>
        <a:solidFill>
          <a:schemeClr val="accent6">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5846"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badi" panose="020B0604020104020204" pitchFamily="34" charset="0"/>
            </a:rPr>
            <a:t>You will be forced to go to counseling or talk to law enforcement.</a:t>
          </a:r>
        </a:p>
      </dsp:txBody>
      <dsp:txXfrm rot="10800000">
        <a:off x="2527935" y="2941737"/>
        <a:ext cx="8283356" cy="784281"/>
      </dsp:txXfrm>
    </dsp:sp>
    <dsp:sp modelId="{B88E2A53-3138-4AA3-B123-4FA0B4788FC5}">
      <dsp:nvSpPr>
        <dsp:cNvPr id="0" name=""/>
        <dsp:cNvSpPr/>
      </dsp:nvSpPr>
      <dsp:spPr>
        <a:xfrm>
          <a:off x="1939725" y="2941737"/>
          <a:ext cx="784281" cy="78428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DB158-8506-4F6B-BBC8-6FE931418D2A}">
      <dsp:nvSpPr>
        <dsp:cNvPr id="0" name=""/>
        <dsp:cNvSpPr/>
      </dsp:nvSpPr>
      <dsp:spPr>
        <a:xfrm>
          <a:off x="3772" y="1507874"/>
          <a:ext cx="2008714" cy="502178"/>
        </a:xfrm>
        <a:prstGeom prst="roundRect">
          <a:avLst>
            <a:gd name="adj" fmla="val 10000"/>
          </a:avLst>
        </a:prstGeom>
        <a:solidFill>
          <a:schemeClr val="accent6">
            <a:lumMod val="1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104020204" pitchFamily="34" charset="0"/>
            </a:rPr>
            <a:t>Report</a:t>
          </a:r>
        </a:p>
      </dsp:txBody>
      <dsp:txXfrm>
        <a:off x="18480" y="1522582"/>
        <a:ext cx="1979298" cy="472762"/>
      </dsp:txXfrm>
    </dsp:sp>
    <dsp:sp modelId="{B9441687-03B2-4311-B5DF-A8D623CAC30B}">
      <dsp:nvSpPr>
        <dsp:cNvPr id="0" name=""/>
        <dsp:cNvSpPr/>
      </dsp:nvSpPr>
      <dsp:spPr>
        <a:xfrm rot="5400000">
          <a:off x="964189" y="2053994"/>
          <a:ext cx="87881" cy="87881"/>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FCDA8D2-BDB4-49FA-8573-BC79F72DCBBB}">
      <dsp:nvSpPr>
        <dsp:cNvPr id="0" name=""/>
        <dsp:cNvSpPr/>
      </dsp:nvSpPr>
      <dsp:spPr>
        <a:xfrm>
          <a:off x="3772" y="2185815"/>
          <a:ext cx="2008714" cy="50217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6">
                  <a:lumMod val="10000"/>
                </a:schemeClr>
              </a:solidFill>
              <a:latin typeface="Abadi" panose="020B0604020104020204" pitchFamily="34" charset="0"/>
            </a:rPr>
            <a:t>Resources, options</a:t>
          </a:r>
        </a:p>
      </dsp:txBody>
      <dsp:txXfrm>
        <a:off x="18480" y="2200523"/>
        <a:ext cx="1979298" cy="472762"/>
      </dsp:txXfrm>
    </dsp:sp>
    <dsp:sp modelId="{8DDB479E-0F32-4069-8D05-33773B21B062}">
      <dsp:nvSpPr>
        <dsp:cNvPr id="0" name=""/>
        <dsp:cNvSpPr/>
      </dsp:nvSpPr>
      <dsp:spPr>
        <a:xfrm rot="5400000">
          <a:off x="964189" y="2731935"/>
          <a:ext cx="87881" cy="87881"/>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7D2680F-4103-403E-B17D-E28430087D25}">
      <dsp:nvSpPr>
        <dsp:cNvPr id="0" name=""/>
        <dsp:cNvSpPr/>
      </dsp:nvSpPr>
      <dsp:spPr>
        <a:xfrm>
          <a:off x="3772" y="2863757"/>
          <a:ext cx="2008714" cy="50217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6">
                  <a:lumMod val="10000"/>
                </a:schemeClr>
              </a:solidFill>
              <a:latin typeface="Abadi" panose="020B0604020104020204" pitchFamily="34" charset="0"/>
            </a:rPr>
            <a:t>Supportive measures</a:t>
          </a:r>
        </a:p>
      </dsp:txBody>
      <dsp:txXfrm>
        <a:off x="18480" y="2878465"/>
        <a:ext cx="1979298" cy="472762"/>
      </dsp:txXfrm>
    </dsp:sp>
    <dsp:sp modelId="{C3250E0D-71FE-4E22-8C8B-C70FA4483FBC}">
      <dsp:nvSpPr>
        <dsp:cNvPr id="0" name=""/>
        <dsp:cNvSpPr/>
      </dsp:nvSpPr>
      <dsp:spPr>
        <a:xfrm>
          <a:off x="2293707" y="1507874"/>
          <a:ext cx="2008714" cy="502178"/>
        </a:xfrm>
        <a:prstGeom prst="roundRect">
          <a:avLst>
            <a:gd name="adj" fmla="val 10000"/>
          </a:avLst>
        </a:prstGeom>
        <a:solidFill>
          <a:schemeClr val="accent6">
            <a:lumMod val="1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104020204" pitchFamily="34" charset="0"/>
            </a:rPr>
            <a:t>Options</a:t>
          </a:r>
        </a:p>
      </dsp:txBody>
      <dsp:txXfrm>
        <a:off x="2308415" y="1522582"/>
        <a:ext cx="1979298" cy="472762"/>
      </dsp:txXfrm>
    </dsp:sp>
    <dsp:sp modelId="{8E1DD145-1859-40F0-AD62-1AC03CED65BC}">
      <dsp:nvSpPr>
        <dsp:cNvPr id="0" name=""/>
        <dsp:cNvSpPr/>
      </dsp:nvSpPr>
      <dsp:spPr>
        <a:xfrm rot="5400000">
          <a:off x="3254124" y="2053994"/>
          <a:ext cx="87881" cy="87881"/>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773A622-0B82-42AC-B8B6-571353EEA55D}">
      <dsp:nvSpPr>
        <dsp:cNvPr id="0" name=""/>
        <dsp:cNvSpPr/>
      </dsp:nvSpPr>
      <dsp:spPr>
        <a:xfrm>
          <a:off x="2293707" y="2185815"/>
          <a:ext cx="2008714" cy="50217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6">
                  <a:lumMod val="10000"/>
                </a:schemeClr>
              </a:solidFill>
              <a:latin typeface="Abadi" panose="020B0604020104020204" pitchFamily="34" charset="0"/>
            </a:rPr>
            <a:t>Informal</a:t>
          </a:r>
        </a:p>
      </dsp:txBody>
      <dsp:txXfrm>
        <a:off x="2308415" y="2200523"/>
        <a:ext cx="1979298" cy="472762"/>
      </dsp:txXfrm>
    </dsp:sp>
    <dsp:sp modelId="{4E601F7A-7711-47B9-84E9-77A4EA9A2415}">
      <dsp:nvSpPr>
        <dsp:cNvPr id="0" name=""/>
        <dsp:cNvSpPr/>
      </dsp:nvSpPr>
      <dsp:spPr>
        <a:xfrm rot="5400000">
          <a:off x="3254124" y="2731935"/>
          <a:ext cx="87881" cy="87881"/>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BED1D7E-CB80-46AA-8241-004AC4381D4B}">
      <dsp:nvSpPr>
        <dsp:cNvPr id="0" name=""/>
        <dsp:cNvSpPr/>
      </dsp:nvSpPr>
      <dsp:spPr>
        <a:xfrm>
          <a:off x="2293707" y="2863757"/>
          <a:ext cx="2008714" cy="50217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6">
                  <a:lumMod val="10000"/>
                </a:schemeClr>
              </a:solidFill>
              <a:latin typeface="Abadi" panose="020B0604020104020204" pitchFamily="34" charset="0"/>
            </a:rPr>
            <a:t>Investigation</a:t>
          </a:r>
        </a:p>
      </dsp:txBody>
      <dsp:txXfrm>
        <a:off x="2308415" y="2878465"/>
        <a:ext cx="1979298" cy="472762"/>
      </dsp:txXfrm>
    </dsp:sp>
    <dsp:sp modelId="{C33F40C0-A9CA-449B-99E4-BBBCF053B432}">
      <dsp:nvSpPr>
        <dsp:cNvPr id="0" name=""/>
        <dsp:cNvSpPr/>
      </dsp:nvSpPr>
      <dsp:spPr>
        <a:xfrm rot="5400000">
          <a:off x="3254124" y="3409876"/>
          <a:ext cx="87881" cy="87881"/>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ECD663E-DF04-4761-A68B-AFD9FB4C240E}">
      <dsp:nvSpPr>
        <dsp:cNvPr id="0" name=""/>
        <dsp:cNvSpPr/>
      </dsp:nvSpPr>
      <dsp:spPr>
        <a:xfrm>
          <a:off x="2293707" y="3541698"/>
          <a:ext cx="2008714" cy="50217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6">
                  <a:lumMod val="10000"/>
                </a:schemeClr>
              </a:solidFill>
              <a:latin typeface="Abadi" panose="020B0604020104020204" pitchFamily="34" charset="0"/>
            </a:rPr>
            <a:t>Title IX Coordinator may move ahead if safety risk to campus</a:t>
          </a:r>
        </a:p>
      </dsp:txBody>
      <dsp:txXfrm>
        <a:off x="2308415" y="3556406"/>
        <a:ext cx="1979298" cy="472762"/>
      </dsp:txXfrm>
    </dsp:sp>
    <dsp:sp modelId="{4EE95234-CAB6-4A68-98DF-0B1E67F6FF00}">
      <dsp:nvSpPr>
        <dsp:cNvPr id="0" name=""/>
        <dsp:cNvSpPr/>
      </dsp:nvSpPr>
      <dsp:spPr>
        <a:xfrm>
          <a:off x="4583642" y="1507874"/>
          <a:ext cx="2008714" cy="502178"/>
        </a:xfrm>
        <a:prstGeom prst="roundRect">
          <a:avLst>
            <a:gd name="adj" fmla="val 10000"/>
          </a:avLst>
        </a:prstGeom>
        <a:solidFill>
          <a:schemeClr val="accent6">
            <a:lumMod val="1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104020204" pitchFamily="34" charset="0"/>
            </a:rPr>
            <a:t>Investigation</a:t>
          </a:r>
        </a:p>
      </dsp:txBody>
      <dsp:txXfrm>
        <a:off x="4598350" y="1522582"/>
        <a:ext cx="1979298" cy="472762"/>
      </dsp:txXfrm>
    </dsp:sp>
    <dsp:sp modelId="{1E6CB910-78F1-4E62-833E-E28693089980}">
      <dsp:nvSpPr>
        <dsp:cNvPr id="0" name=""/>
        <dsp:cNvSpPr/>
      </dsp:nvSpPr>
      <dsp:spPr>
        <a:xfrm rot="5400000">
          <a:off x="5544059" y="2053994"/>
          <a:ext cx="87881" cy="87881"/>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BE30B17-5872-4DB6-9BC9-7D48121F716B}">
      <dsp:nvSpPr>
        <dsp:cNvPr id="0" name=""/>
        <dsp:cNvSpPr/>
      </dsp:nvSpPr>
      <dsp:spPr>
        <a:xfrm>
          <a:off x="4583642" y="2185815"/>
          <a:ext cx="2008714" cy="50217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6">
                  <a:lumMod val="10000"/>
                </a:schemeClr>
              </a:solidFill>
              <a:latin typeface="Abadi" panose="020B0604020104020204" pitchFamily="34" charset="0"/>
            </a:rPr>
            <a:t>Investigator conducts interviews, gathers evidence</a:t>
          </a:r>
        </a:p>
      </dsp:txBody>
      <dsp:txXfrm>
        <a:off x="4598350" y="2200523"/>
        <a:ext cx="1979298" cy="472762"/>
      </dsp:txXfrm>
    </dsp:sp>
    <dsp:sp modelId="{F185DEA4-1C3E-4EF5-815A-8FEF3F567D52}">
      <dsp:nvSpPr>
        <dsp:cNvPr id="0" name=""/>
        <dsp:cNvSpPr/>
      </dsp:nvSpPr>
      <dsp:spPr>
        <a:xfrm rot="5400000">
          <a:off x="5544059" y="2731935"/>
          <a:ext cx="87881" cy="87881"/>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7707E8F-5CAA-45AD-B8E9-F81F4F3C6FED}">
      <dsp:nvSpPr>
        <dsp:cNvPr id="0" name=""/>
        <dsp:cNvSpPr/>
      </dsp:nvSpPr>
      <dsp:spPr>
        <a:xfrm>
          <a:off x="4583642" y="2863757"/>
          <a:ext cx="2008714" cy="50217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6">
                  <a:lumMod val="10000"/>
                </a:schemeClr>
              </a:solidFill>
              <a:latin typeface="Abadi" panose="020B0604020104020204" pitchFamily="34" charset="0"/>
            </a:rPr>
            <a:t>Evidence provided to parties for review </a:t>
          </a:r>
        </a:p>
      </dsp:txBody>
      <dsp:txXfrm>
        <a:off x="4598350" y="2878465"/>
        <a:ext cx="1979298" cy="472762"/>
      </dsp:txXfrm>
    </dsp:sp>
    <dsp:sp modelId="{9BEC43AC-5FB1-4737-8687-EA41EBE385C7}">
      <dsp:nvSpPr>
        <dsp:cNvPr id="0" name=""/>
        <dsp:cNvSpPr/>
      </dsp:nvSpPr>
      <dsp:spPr>
        <a:xfrm rot="5400000">
          <a:off x="5544059" y="3409876"/>
          <a:ext cx="87881" cy="87881"/>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C77A51-A929-432C-90D9-16C8772653D6}">
      <dsp:nvSpPr>
        <dsp:cNvPr id="0" name=""/>
        <dsp:cNvSpPr/>
      </dsp:nvSpPr>
      <dsp:spPr>
        <a:xfrm>
          <a:off x="4583642" y="3541698"/>
          <a:ext cx="2008714" cy="50217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6">
                  <a:lumMod val="10000"/>
                </a:schemeClr>
              </a:solidFill>
              <a:latin typeface="Abadi" panose="020B0604020104020204" pitchFamily="34" charset="0"/>
            </a:rPr>
            <a:t>Summary report provided to parties</a:t>
          </a:r>
        </a:p>
      </dsp:txBody>
      <dsp:txXfrm>
        <a:off x="4598350" y="3556406"/>
        <a:ext cx="1979298" cy="472762"/>
      </dsp:txXfrm>
    </dsp:sp>
    <dsp:sp modelId="{F8F6B0B2-FDEA-4AAE-8089-5E5F5AF3A997}">
      <dsp:nvSpPr>
        <dsp:cNvPr id="0" name=""/>
        <dsp:cNvSpPr/>
      </dsp:nvSpPr>
      <dsp:spPr>
        <a:xfrm>
          <a:off x="6873577" y="1507874"/>
          <a:ext cx="2008714" cy="502178"/>
        </a:xfrm>
        <a:prstGeom prst="roundRect">
          <a:avLst>
            <a:gd name="adj" fmla="val 10000"/>
          </a:avLst>
        </a:prstGeom>
        <a:solidFill>
          <a:schemeClr val="accent6">
            <a:lumMod val="1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104020204" pitchFamily="34" charset="0"/>
            </a:rPr>
            <a:t>Hearing</a:t>
          </a:r>
        </a:p>
      </dsp:txBody>
      <dsp:txXfrm>
        <a:off x="6888285" y="1522582"/>
        <a:ext cx="1979298" cy="472762"/>
      </dsp:txXfrm>
    </dsp:sp>
    <dsp:sp modelId="{6D5C1DE6-727D-42D7-80BB-B7B39997F781}">
      <dsp:nvSpPr>
        <dsp:cNvPr id="0" name=""/>
        <dsp:cNvSpPr/>
      </dsp:nvSpPr>
      <dsp:spPr>
        <a:xfrm rot="5400000">
          <a:off x="7833994" y="2053994"/>
          <a:ext cx="87881" cy="87881"/>
        </a:xfrm>
        <a:prstGeom prst="rightArrow">
          <a:avLst>
            <a:gd name="adj1" fmla="val 667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469BFAD-ACC9-471F-BD25-122DD943FD1A}">
      <dsp:nvSpPr>
        <dsp:cNvPr id="0" name=""/>
        <dsp:cNvSpPr/>
      </dsp:nvSpPr>
      <dsp:spPr>
        <a:xfrm>
          <a:off x="6873577" y="2185815"/>
          <a:ext cx="2008714" cy="502178"/>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accent6">
                  <a:lumMod val="10000"/>
                </a:schemeClr>
              </a:solidFill>
              <a:latin typeface="Abadi" panose="020B0604020104020204" pitchFamily="34" charset="0"/>
            </a:rPr>
            <a:t>Notice of outcome sent to parties</a:t>
          </a:r>
        </a:p>
      </dsp:txBody>
      <dsp:txXfrm>
        <a:off x="6888285" y="2200523"/>
        <a:ext cx="1979298" cy="472762"/>
      </dsp:txXfrm>
    </dsp:sp>
    <dsp:sp modelId="{6336DA10-5AA3-4CAF-8125-20B5DE049DEB}">
      <dsp:nvSpPr>
        <dsp:cNvPr id="0" name=""/>
        <dsp:cNvSpPr/>
      </dsp:nvSpPr>
      <dsp:spPr>
        <a:xfrm>
          <a:off x="9163512" y="1507874"/>
          <a:ext cx="2008714" cy="502178"/>
        </a:xfrm>
        <a:prstGeom prst="roundRect">
          <a:avLst>
            <a:gd name="adj" fmla="val 10000"/>
          </a:avLst>
        </a:prstGeom>
        <a:solidFill>
          <a:schemeClr val="accent6">
            <a:lumMod val="1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badi" panose="020B0604020104020204" pitchFamily="34" charset="0"/>
            </a:rPr>
            <a:t>Appeal</a:t>
          </a:r>
        </a:p>
      </dsp:txBody>
      <dsp:txXfrm>
        <a:off x="9178220" y="1522582"/>
        <a:ext cx="1979298" cy="4727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CD944-A0D4-4CEA-BA63-185416CDAAAC}">
      <dsp:nvSpPr>
        <dsp:cNvPr id="0" name=""/>
        <dsp:cNvSpPr/>
      </dsp:nvSpPr>
      <dsp:spPr>
        <a:xfrm>
          <a:off x="0" y="76754"/>
          <a:ext cx="10024533" cy="4788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D7F2D48-5325-4CA4-A43D-7478A0C7C391}">
      <dsp:nvSpPr>
        <dsp:cNvPr id="0" name=""/>
        <dsp:cNvSpPr/>
      </dsp:nvSpPr>
      <dsp:spPr>
        <a:xfrm>
          <a:off x="501226" y="37613"/>
          <a:ext cx="9143516" cy="560880"/>
        </a:xfrm>
        <a:prstGeom prst="roundRect">
          <a:avLst/>
        </a:prstGeom>
        <a:solidFill>
          <a:srgbClr val="FEE7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32" tIns="0" rIns="265232"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accent6">
                  <a:lumMod val="10000"/>
                </a:schemeClr>
              </a:solidFill>
              <a:latin typeface="Abadi" panose="020B0604020104020204" pitchFamily="34" charset="0"/>
            </a:rPr>
            <a:t>Determined on a case-by-case basis</a:t>
          </a:r>
        </a:p>
      </dsp:txBody>
      <dsp:txXfrm>
        <a:off x="528606" y="64993"/>
        <a:ext cx="9088756" cy="506120"/>
      </dsp:txXfrm>
    </dsp:sp>
    <dsp:sp modelId="{37516131-C627-4887-9E3E-0E34D55BEA04}">
      <dsp:nvSpPr>
        <dsp:cNvPr id="0" name=""/>
        <dsp:cNvSpPr/>
      </dsp:nvSpPr>
      <dsp:spPr>
        <a:xfrm>
          <a:off x="0" y="947528"/>
          <a:ext cx="10024533" cy="47880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81C8A66-65B4-4EFE-AABF-9AF9A195A7BF}">
      <dsp:nvSpPr>
        <dsp:cNvPr id="0" name=""/>
        <dsp:cNvSpPr/>
      </dsp:nvSpPr>
      <dsp:spPr>
        <a:xfrm>
          <a:off x="501226" y="899453"/>
          <a:ext cx="9155446" cy="560880"/>
        </a:xfrm>
        <a:prstGeom prst="roundRect">
          <a:avLst/>
        </a:prstGeom>
        <a:solidFill>
          <a:srgbClr val="FFF9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32" tIns="0" rIns="265232"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accent6">
                  <a:lumMod val="10000"/>
                </a:schemeClr>
              </a:solidFill>
              <a:latin typeface="Abadi" panose="020B0604020104020204" pitchFamily="34" charset="0"/>
            </a:rPr>
            <a:t>Generally, cannot be punitive</a:t>
          </a:r>
        </a:p>
      </dsp:txBody>
      <dsp:txXfrm>
        <a:off x="528606" y="926833"/>
        <a:ext cx="9100686" cy="506120"/>
      </dsp:txXfrm>
    </dsp:sp>
    <dsp:sp modelId="{7156845F-4B7F-4C65-969B-FFADADBCBBB1}">
      <dsp:nvSpPr>
        <dsp:cNvPr id="0" name=""/>
        <dsp:cNvSpPr/>
      </dsp:nvSpPr>
      <dsp:spPr>
        <a:xfrm>
          <a:off x="0" y="2022980"/>
          <a:ext cx="10024533" cy="1735650"/>
        </a:xfrm>
        <a:prstGeom prst="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8015" tIns="395732" rIns="77801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schemeClr val="accent6">
                  <a:lumMod val="10000"/>
                </a:schemeClr>
              </a:solidFill>
              <a:latin typeface="Abadi" panose="020B0604020104020204" pitchFamily="34" charset="0"/>
            </a:rPr>
            <a:t>Counseling</a:t>
          </a:r>
        </a:p>
        <a:p>
          <a:pPr marL="114300" lvl="1" indent="-114300" algn="l" defTabSz="622300">
            <a:lnSpc>
              <a:spcPct val="90000"/>
            </a:lnSpc>
            <a:spcBef>
              <a:spcPct val="0"/>
            </a:spcBef>
            <a:spcAft>
              <a:spcPct val="15000"/>
            </a:spcAft>
            <a:buChar char="•"/>
          </a:pPr>
          <a:r>
            <a:rPr lang="en-US" sz="1400" kern="1200" dirty="0">
              <a:solidFill>
                <a:schemeClr val="accent6">
                  <a:lumMod val="10000"/>
                </a:schemeClr>
              </a:solidFill>
              <a:latin typeface="Abadi" panose="020B0604020104020204" pitchFamily="34" charset="0"/>
            </a:rPr>
            <a:t>Mutual restrictions on contact between the parties</a:t>
          </a:r>
        </a:p>
        <a:p>
          <a:pPr marL="114300" lvl="1" indent="-114300" algn="l" defTabSz="622300">
            <a:lnSpc>
              <a:spcPct val="90000"/>
            </a:lnSpc>
            <a:spcBef>
              <a:spcPct val="0"/>
            </a:spcBef>
            <a:spcAft>
              <a:spcPct val="15000"/>
            </a:spcAft>
            <a:buChar char="•"/>
          </a:pPr>
          <a:r>
            <a:rPr lang="en-US" sz="1400" kern="1200" dirty="0">
              <a:solidFill>
                <a:schemeClr val="accent6">
                  <a:lumMod val="10000"/>
                </a:schemeClr>
              </a:solidFill>
              <a:latin typeface="Abadi" panose="020B0604020104020204" pitchFamily="34" charset="0"/>
            </a:rPr>
            <a:t>Extensions of deadlines or other course-related adjustments</a:t>
          </a:r>
        </a:p>
        <a:p>
          <a:pPr marL="114300" lvl="1" indent="-114300" algn="l" defTabSz="622300">
            <a:lnSpc>
              <a:spcPct val="90000"/>
            </a:lnSpc>
            <a:spcBef>
              <a:spcPct val="0"/>
            </a:spcBef>
            <a:spcAft>
              <a:spcPct val="15000"/>
            </a:spcAft>
            <a:buChar char="•"/>
          </a:pPr>
          <a:r>
            <a:rPr lang="en-US" sz="1400" kern="1200" dirty="0">
              <a:solidFill>
                <a:schemeClr val="accent6">
                  <a:lumMod val="10000"/>
                </a:schemeClr>
              </a:solidFill>
              <a:latin typeface="Abadi" panose="020B0604020104020204" pitchFamily="34" charset="0"/>
            </a:rPr>
            <a:t>Modifications of work or class schedule</a:t>
          </a:r>
        </a:p>
        <a:p>
          <a:pPr marL="114300" lvl="1" indent="-114300" algn="l" defTabSz="622300">
            <a:lnSpc>
              <a:spcPct val="90000"/>
            </a:lnSpc>
            <a:spcBef>
              <a:spcPct val="0"/>
            </a:spcBef>
            <a:spcAft>
              <a:spcPct val="15000"/>
            </a:spcAft>
            <a:buChar char="•"/>
          </a:pPr>
          <a:r>
            <a:rPr lang="en-US" sz="1400" kern="1200" dirty="0">
              <a:solidFill>
                <a:schemeClr val="accent6">
                  <a:lumMod val="10000"/>
                </a:schemeClr>
              </a:solidFill>
              <a:latin typeface="Abadi" panose="020B0604020104020204" pitchFamily="34" charset="0"/>
            </a:rPr>
            <a:t>Changes in work locations</a:t>
          </a:r>
        </a:p>
        <a:p>
          <a:pPr marL="114300" lvl="1" indent="-114300" algn="l" defTabSz="622300">
            <a:lnSpc>
              <a:spcPct val="90000"/>
            </a:lnSpc>
            <a:spcBef>
              <a:spcPct val="0"/>
            </a:spcBef>
            <a:spcAft>
              <a:spcPct val="15000"/>
            </a:spcAft>
            <a:buChar char="•"/>
          </a:pPr>
          <a:r>
            <a:rPr lang="en-US" sz="1400" kern="1200" dirty="0">
              <a:solidFill>
                <a:schemeClr val="accent6">
                  <a:lumMod val="10000"/>
                </a:schemeClr>
              </a:solidFill>
              <a:latin typeface="Abadi" panose="020B0604020104020204" pitchFamily="34" charset="0"/>
            </a:rPr>
            <a:t>Leaves of absence</a:t>
          </a:r>
        </a:p>
      </dsp:txBody>
      <dsp:txXfrm>
        <a:off x="0" y="2022980"/>
        <a:ext cx="10024533" cy="1735650"/>
      </dsp:txXfrm>
    </dsp:sp>
    <dsp:sp modelId="{C9DDF14E-CF1A-46EB-B18A-04FED7ED8DEB}">
      <dsp:nvSpPr>
        <dsp:cNvPr id="0" name=""/>
        <dsp:cNvSpPr/>
      </dsp:nvSpPr>
      <dsp:spPr>
        <a:xfrm>
          <a:off x="501226" y="1761293"/>
          <a:ext cx="9180497" cy="524254"/>
        </a:xfrm>
        <a:prstGeom prst="roundRect">
          <a:avLst/>
        </a:prstGeom>
        <a:solidFill>
          <a:srgbClr val="FFC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5232" tIns="0" rIns="265232" bIns="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accent6">
                  <a:lumMod val="10000"/>
                </a:schemeClr>
              </a:solidFill>
              <a:latin typeface="Abadi" panose="020B0604020104020204" pitchFamily="34" charset="0"/>
            </a:rPr>
            <a:t>May include:</a:t>
          </a:r>
        </a:p>
      </dsp:txBody>
      <dsp:txXfrm>
        <a:off x="526818" y="1786885"/>
        <a:ext cx="9129313" cy="47307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2D7F94-05C3-46A1-94A3-C95CE6961CE8}"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1326A-6985-4332-A8EE-7AF97E058474}" type="slidenum">
              <a:rPr lang="en-US" smtClean="0"/>
              <a:t>‹#›</a:t>
            </a:fld>
            <a:endParaRPr lang="en-US"/>
          </a:p>
        </p:txBody>
      </p:sp>
    </p:spTree>
    <p:extLst>
      <p:ext uri="{BB962C8B-B14F-4D97-AF65-F5344CB8AC3E}">
        <p14:creationId xmlns:p14="http://schemas.microsoft.com/office/powerpoint/2010/main" val="226242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392B9E-1D0A-47D5-A731-A8E8622508E1}"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816C-A9FE-4A86-A706-8BEF967325FE}" type="slidenum">
              <a:rPr lang="en-US" smtClean="0"/>
              <a:t>‹#›</a:t>
            </a:fld>
            <a:endParaRPr lang="en-US"/>
          </a:p>
        </p:txBody>
      </p:sp>
    </p:spTree>
    <p:extLst>
      <p:ext uri="{BB962C8B-B14F-4D97-AF65-F5344CB8AC3E}">
        <p14:creationId xmlns:p14="http://schemas.microsoft.com/office/powerpoint/2010/main" val="56780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92B9E-1D0A-47D5-A731-A8E8622508E1}"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816C-A9FE-4A86-A706-8BEF967325FE}" type="slidenum">
              <a:rPr lang="en-US" smtClean="0"/>
              <a:t>‹#›</a:t>
            </a:fld>
            <a:endParaRPr lang="en-US"/>
          </a:p>
        </p:txBody>
      </p:sp>
    </p:spTree>
    <p:extLst>
      <p:ext uri="{BB962C8B-B14F-4D97-AF65-F5344CB8AC3E}">
        <p14:creationId xmlns:p14="http://schemas.microsoft.com/office/powerpoint/2010/main" val="317257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92B9E-1D0A-47D5-A731-A8E8622508E1}"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816C-A9FE-4A86-A706-8BEF967325FE}" type="slidenum">
              <a:rPr lang="en-US" smtClean="0"/>
              <a:t>‹#›</a:t>
            </a:fld>
            <a:endParaRPr lang="en-US"/>
          </a:p>
        </p:txBody>
      </p:sp>
    </p:spTree>
    <p:extLst>
      <p:ext uri="{BB962C8B-B14F-4D97-AF65-F5344CB8AC3E}">
        <p14:creationId xmlns:p14="http://schemas.microsoft.com/office/powerpoint/2010/main" val="384901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92B9E-1D0A-47D5-A731-A8E8622508E1}"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816C-A9FE-4A86-A706-8BEF967325FE}" type="slidenum">
              <a:rPr lang="en-US" smtClean="0"/>
              <a:t>‹#›</a:t>
            </a:fld>
            <a:endParaRPr lang="en-US"/>
          </a:p>
        </p:txBody>
      </p:sp>
    </p:spTree>
    <p:extLst>
      <p:ext uri="{BB962C8B-B14F-4D97-AF65-F5344CB8AC3E}">
        <p14:creationId xmlns:p14="http://schemas.microsoft.com/office/powerpoint/2010/main" val="314525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392B9E-1D0A-47D5-A731-A8E8622508E1}"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816C-A9FE-4A86-A706-8BEF967325FE}" type="slidenum">
              <a:rPr lang="en-US" smtClean="0"/>
              <a:t>‹#›</a:t>
            </a:fld>
            <a:endParaRPr lang="en-US"/>
          </a:p>
        </p:txBody>
      </p:sp>
    </p:spTree>
    <p:extLst>
      <p:ext uri="{BB962C8B-B14F-4D97-AF65-F5344CB8AC3E}">
        <p14:creationId xmlns:p14="http://schemas.microsoft.com/office/powerpoint/2010/main" val="269120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392B9E-1D0A-47D5-A731-A8E8622508E1}"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B816C-A9FE-4A86-A706-8BEF967325FE}" type="slidenum">
              <a:rPr lang="en-US" smtClean="0"/>
              <a:t>‹#›</a:t>
            </a:fld>
            <a:endParaRPr lang="en-US"/>
          </a:p>
        </p:txBody>
      </p:sp>
    </p:spTree>
    <p:extLst>
      <p:ext uri="{BB962C8B-B14F-4D97-AF65-F5344CB8AC3E}">
        <p14:creationId xmlns:p14="http://schemas.microsoft.com/office/powerpoint/2010/main" val="22743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392B9E-1D0A-47D5-A731-A8E8622508E1}"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B816C-A9FE-4A86-A706-8BEF967325FE}" type="slidenum">
              <a:rPr lang="en-US" smtClean="0"/>
              <a:t>‹#›</a:t>
            </a:fld>
            <a:endParaRPr lang="en-US"/>
          </a:p>
        </p:txBody>
      </p:sp>
    </p:spTree>
    <p:extLst>
      <p:ext uri="{BB962C8B-B14F-4D97-AF65-F5344CB8AC3E}">
        <p14:creationId xmlns:p14="http://schemas.microsoft.com/office/powerpoint/2010/main" val="106449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392B9E-1D0A-47D5-A731-A8E8622508E1}"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B816C-A9FE-4A86-A706-8BEF967325FE}" type="slidenum">
              <a:rPr lang="en-US" smtClean="0"/>
              <a:t>‹#›</a:t>
            </a:fld>
            <a:endParaRPr lang="en-US"/>
          </a:p>
        </p:txBody>
      </p:sp>
    </p:spTree>
    <p:extLst>
      <p:ext uri="{BB962C8B-B14F-4D97-AF65-F5344CB8AC3E}">
        <p14:creationId xmlns:p14="http://schemas.microsoft.com/office/powerpoint/2010/main" val="392187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92B9E-1D0A-47D5-A731-A8E8622508E1}"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B816C-A9FE-4A86-A706-8BEF967325FE}" type="slidenum">
              <a:rPr lang="en-US" smtClean="0"/>
              <a:t>‹#›</a:t>
            </a:fld>
            <a:endParaRPr lang="en-US"/>
          </a:p>
        </p:txBody>
      </p:sp>
    </p:spTree>
    <p:extLst>
      <p:ext uri="{BB962C8B-B14F-4D97-AF65-F5344CB8AC3E}">
        <p14:creationId xmlns:p14="http://schemas.microsoft.com/office/powerpoint/2010/main" val="116180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92B9E-1D0A-47D5-A731-A8E8622508E1}"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B816C-A9FE-4A86-A706-8BEF967325FE}" type="slidenum">
              <a:rPr lang="en-US" smtClean="0"/>
              <a:t>‹#›</a:t>
            </a:fld>
            <a:endParaRPr lang="en-US"/>
          </a:p>
        </p:txBody>
      </p:sp>
    </p:spTree>
    <p:extLst>
      <p:ext uri="{BB962C8B-B14F-4D97-AF65-F5344CB8AC3E}">
        <p14:creationId xmlns:p14="http://schemas.microsoft.com/office/powerpoint/2010/main" val="16949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392B9E-1D0A-47D5-A731-A8E8622508E1}"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B816C-A9FE-4A86-A706-8BEF967325FE}" type="slidenum">
              <a:rPr lang="en-US" smtClean="0"/>
              <a:t>‹#›</a:t>
            </a:fld>
            <a:endParaRPr lang="en-US"/>
          </a:p>
        </p:txBody>
      </p:sp>
    </p:spTree>
    <p:extLst>
      <p:ext uri="{BB962C8B-B14F-4D97-AF65-F5344CB8AC3E}">
        <p14:creationId xmlns:p14="http://schemas.microsoft.com/office/powerpoint/2010/main" val="257352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92B9E-1D0A-47D5-A731-A8E8622508E1}" type="datetimeFigureOut">
              <a:rPr lang="en-US" smtClean="0"/>
              <a:t>9/27/2023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B816C-A9FE-4A86-A706-8BEF967325FE}" type="slidenum">
              <a:rPr lang="en-US" smtClean="0"/>
              <a:t>‹#›</a:t>
            </a:fld>
            <a:endParaRPr lang="en-US"/>
          </a:p>
        </p:txBody>
      </p:sp>
    </p:spTree>
    <p:extLst>
      <p:ext uri="{BB962C8B-B14F-4D97-AF65-F5344CB8AC3E}">
        <p14:creationId xmlns:p14="http://schemas.microsoft.com/office/powerpoint/2010/main" val="36658590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jp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jp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jp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jp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John.Perrin@Centre.edu"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hyperlink" Target="mailto:TitleIX@centre.edu" TargetMode="External"/><Relationship Id="rId5" Type="http://schemas.openxmlformats.org/officeDocument/2006/relationships/hyperlink" Target="mailto:John.perrin@centre.edu"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A88F6-3E90-4528-9253-245523E37F6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004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F46D-603D-D710-3252-D575C592CA4D}"/>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Sexual Assault</a:t>
            </a:r>
          </a:p>
        </p:txBody>
      </p:sp>
      <p:graphicFrame>
        <p:nvGraphicFramePr>
          <p:cNvPr id="4" name="Content Placeholder 3">
            <a:extLst>
              <a:ext uri="{FF2B5EF4-FFF2-40B4-BE49-F238E27FC236}">
                <a16:creationId xmlns:a16="http://schemas.microsoft.com/office/drawing/2014/main" id="{347AC864-1E8B-AD92-A193-4BEEF6781D79}"/>
              </a:ext>
            </a:extLst>
          </p:cNvPr>
          <p:cNvGraphicFramePr>
            <a:graphicFrameLocks noGrp="1"/>
          </p:cNvGraphicFramePr>
          <p:nvPr>
            <p:ph idx="1"/>
            <p:extLst>
              <p:ext uri="{D42A27DB-BD31-4B8C-83A1-F6EECF244321}">
                <p14:modId xmlns:p14="http://schemas.microsoft.com/office/powerpoint/2010/main" val="555245804"/>
              </p:ext>
            </p:extLst>
          </p:nvPr>
        </p:nvGraphicFramePr>
        <p:xfrm>
          <a:off x="1584510" y="1325563"/>
          <a:ext cx="9022980" cy="3246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06461ABF-D534-40F3-85DC-714B270CC9BA}"/>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355235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2112-E903-FB56-7E9E-0D1B010DDCBD}"/>
              </a:ext>
            </a:extLst>
          </p:cNvPr>
          <p:cNvSpPr>
            <a:spLocks noGrp="1"/>
          </p:cNvSpPr>
          <p:nvPr>
            <p:ph type="title"/>
          </p:nvPr>
        </p:nvSpPr>
        <p:spPr>
          <a:xfrm>
            <a:off x="838200" y="18255"/>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Stalking</a:t>
            </a:r>
          </a:p>
        </p:txBody>
      </p:sp>
      <p:sp>
        <p:nvSpPr>
          <p:cNvPr id="3" name="Content Placeholder 2">
            <a:extLst>
              <a:ext uri="{FF2B5EF4-FFF2-40B4-BE49-F238E27FC236}">
                <a16:creationId xmlns:a16="http://schemas.microsoft.com/office/drawing/2014/main" id="{C5029FAC-92DA-B394-FFB5-E33F3253B02A}"/>
              </a:ext>
            </a:extLst>
          </p:cNvPr>
          <p:cNvSpPr>
            <a:spLocks noGrp="1"/>
          </p:cNvSpPr>
          <p:nvPr>
            <p:ph idx="1"/>
          </p:nvPr>
        </p:nvSpPr>
        <p:spPr>
          <a:xfrm>
            <a:off x="838200" y="1389829"/>
            <a:ext cx="10515600" cy="4351338"/>
          </a:xfrm>
        </p:spPr>
        <p:txBody>
          <a:bodyPr/>
          <a:lstStyle/>
          <a:p>
            <a:pPr marL="0" indent="0">
              <a:buNone/>
            </a:pPr>
            <a:r>
              <a:rPr lang="en-US" dirty="0">
                <a:solidFill>
                  <a:srgbClr val="2F3351"/>
                </a:solidFill>
                <a:latin typeface="Abadi" panose="020B0604020104020204" pitchFamily="34" charset="0"/>
              </a:rPr>
              <a:t>A course of conduct directed at a specific person that causes a reasonable person to fear for their safety or suffer substantial emotional distress. This can include:</a:t>
            </a:r>
          </a:p>
          <a:p>
            <a:r>
              <a:rPr lang="en-US" dirty="0">
                <a:solidFill>
                  <a:srgbClr val="2F3351"/>
                </a:solidFill>
                <a:latin typeface="Abadi" panose="020B0604020104020204" pitchFamily="34" charset="0"/>
              </a:rPr>
              <a:t>Following someone around campus</a:t>
            </a:r>
          </a:p>
          <a:p>
            <a:r>
              <a:rPr lang="en-US" dirty="0">
                <a:solidFill>
                  <a:srgbClr val="2F3351"/>
                </a:solidFill>
                <a:latin typeface="Abadi" panose="020B0604020104020204" pitchFamily="34" charset="0"/>
              </a:rPr>
              <a:t>Waiting outside someone’s class or residence hall</a:t>
            </a:r>
          </a:p>
          <a:p>
            <a:r>
              <a:rPr lang="en-US" dirty="0">
                <a:solidFill>
                  <a:srgbClr val="2F3351"/>
                </a:solidFill>
                <a:latin typeface="Abadi" panose="020B0604020104020204" pitchFamily="34" charset="0"/>
              </a:rPr>
              <a:t>Sending unwanted letters or gifts</a:t>
            </a:r>
          </a:p>
          <a:p>
            <a:r>
              <a:rPr lang="en-US" dirty="0">
                <a:solidFill>
                  <a:srgbClr val="2F3351"/>
                </a:solidFill>
                <a:latin typeface="Abadi" panose="020B0604020104020204" pitchFamily="34" charset="0"/>
              </a:rPr>
              <a:t>Repeated calling/texting/messaging </a:t>
            </a:r>
          </a:p>
          <a:p>
            <a:endParaRPr lang="en-US" dirty="0">
              <a:solidFill>
                <a:srgbClr val="2F3351"/>
              </a:solidFill>
              <a:latin typeface="Abadi" panose="020B0604020104020204" pitchFamily="34" charset="0"/>
            </a:endParaRPr>
          </a:p>
        </p:txBody>
      </p:sp>
      <p:pic>
        <p:nvPicPr>
          <p:cNvPr id="5" name="Picture 4">
            <a:extLst>
              <a:ext uri="{FF2B5EF4-FFF2-40B4-BE49-F238E27FC236}">
                <a16:creationId xmlns:a16="http://schemas.microsoft.com/office/drawing/2014/main" id="{1CA20D4E-4A44-497C-B971-3163AE3FC4B5}"/>
              </a:ext>
            </a:extLst>
          </p:cNvPr>
          <p:cNvPicPr>
            <a:picLocks noChangeAspect="1"/>
          </p:cNvPicPr>
          <p:nvPr/>
        </p:nvPicPr>
        <p:blipFill>
          <a:blip r:embed="rId2"/>
          <a:stretch>
            <a:fillRect/>
          </a:stretch>
        </p:blipFill>
        <p:spPr>
          <a:xfrm>
            <a:off x="0" y="5787179"/>
            <a:ext cx="12192000" cy="1143000"/>
          </a:xfrm>
          <a:prstGeom prst="rect">
            <a:avLst/>
          </a:prstGeom>
        </p:spPr>
      </p:pic>
    </p:spTree>
    <p:extLst>
      <p:ext uri="{BB962C8B-B14F-4D97-AF65-F5344CB8AC3E}">
        <p14:creationId xmlns:p14="http://schemas.microsoft.com/office/powerpoint/2010/main" val="420288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68F9-8F62-4505-9EDA-2A01505AF271}"/>
              </a:ext>
            </a:extLst>
          </p:cNvPr>
          <p:cNvSpPr>
            <a:spLocks noGrp="1"/>
          </p:cNvSpPr>
          <p:nvPr>
            <p:ph type="title"/>
          </p:nvPr>
        </p:nvSpPr>
        <p:spPr>
          <a:xfrm>
            <a:off x="838200" y="0"/>
            <a:ext cx="10515600" cy="1325563"/>
          </a:xfrm>
        </p:spPr>
        <p:txBody>
          <a:bodyPr/>
          <a:lstStyle/>
          <a:p>
            <a:pPr algn="ctr"/>
            <a:r>
              <a:rPr lang="en-US" b="1" dirty="0">
                <a:solidFill>
                  <a:schemeClr val="accent6">
                    <a:lumMod val="10000"/>
                  </a:schemeClr>
                </a:solidFill>
                <a:latin typeface="Abadi" panose="020B0604020104020204" pitchFamily="34" charset="0"/>
              </a:rPr>
              <a:t>Relationship Violence</a:t>
            </a:r>
          </a:p>
        </p:txBody>
      </p:sp>
      <p:sp>
        <p:nvSpPr>
          <p:cNvPr id="3" name="Content Placeholder 2">
            <a:extLst>
              <a:ext uri="{FF2B5EF4-FFF2-40B4-BE49-F238E27FC236}">
                <a16:creationId xmlns:a16="http://schemas.microsoft.com/office/drawing/2014/main" id="{0874E359-A4E5-4259-ADD0-B16C136D00A7}"/>
              </a:ext>
            </a:extLst>
          </p:cNvPr>
          <p:cNvSpPr>
            <a:spLocks noGrp="1"/>
          </p:cNvSpPr>
          <p:nvPr>
            <p:ph idx="1"/>
          </p:nvPr>
        </p:nvSpPr>
        <p:spPr>
          <a:xfrm>
            <a:off x="838200" y="1325563"/>
            <a:ext cx="10515600" cy="3762904"/>
          </a:xfrm>
        </p:spPr>
        <p:txBody>
          <a:bodyPr>
            <a:normAutofit/>
          </a:bodyPr>
          <a:lstStyle/>
          <a:p>
            <a:pPr marL="0" indent="0" algn="ctr">
              <a:buNone/>
            </a:pPr>
            <a:r>
              <a:rPr lang="en-US" dirty="0">
                <a:solidFill>
                  <a:schemeClr val="accent6">
                    <a:lumMod val="10000"/>
                  </a:schemeClr>
                </a:solidFill>
                <a:latin typeface="Abadi" panose="020B0604020104020204" pitchFamily="34" charset="0"/>
              </a:rPr>
              <a:t>Dating/Domestic/Intimate Partner Violence</a:t>
            </a:r>
          </a:p>
          <a:p>
            <a:pPr marL="0" indent="0">
              <a:buNone/>
            </a:pPr>
            <a:endParaRPr lang="en-US" dirty="0">
              <a:solidFill>
                <a:schemeClr val="accent6">
                  <a:lumMod val="10000"/>
                </a:schemeClr>
              </a:solidFill>
              <a:latin typeface="Abadi" panose="020B0604020104020204" pitchFamily="34" charset="0"/>
            </a:endParaRPr>
          </a:p>
          <a:p>
            <a:pPr marL="0" indent="0" algn="ctr">
              <a:buNone/>
            </a:pPr>
            <a:r>
              <a:rPr lang="en-US" dirty="0">
                <a:solidFill>
                  <a:schemeClr val="accent6">
                    <a:lumMod val="10000"/>
                  </a:schemeClr>
                </a:solidFill>
                <a:latin typeface="Abadi" panose="020B0604020104020204" pitchFamily="34" charset="0"/>
              </a:rPr>
              <a:t>Does NOT HAVE to be physical violence:</a:t>
            </a:r>
          </a:p>
          <a:p>
            <a:pPr marL="0" indent="0" algn="ctr">
              <a:buNone/>
            </a:pPr>
            <a:r>
              <a:rPr lang="en-US" dirty="0">
                <a:solidFill>
                  <a:schemeClr val="accent6">
                    <a:lumMod val="10000"/>
                  </a:schemeClr>
                </a:solidFill>
                <a:latin typeface="Abadi" panose="020B0604020104020204" pitchFamily="34" charset="0"/>
              </a:rPr>
              <a:t>Stalking</a:t>
            </a:r>
          </a:p>
          <a:p>
            <a:pPr marL="0" indent="0" algn="ctr">
              <a:buNone/>
            </a:pPr>
            <a:r>
              <a:rPr lang="en-US" dirty="0">
                <a:solidFill>
                  <a:schemeClr val="accent6">
                    <a:lumMod val="10000"/>
                  </a:schemeClr>
                </a:solidFill>
                <a:latin typeface="Abadi" panose="020B0604020104020204" pitchFamily="34" charset="0"/>
              </a:rPr>
              <a:t>Economic abuse</a:t>
            </a:r>
          </a:p>
          <a:p>
            <a:pPr marL="0" indent="0" algn="ctr">
              <a:buNone/>
            </a:pPr>
            <a:r>
              <a:rPr lang="en-US" dirty="0">
                <a:solidFill>
                  <a:schemeClr val="accent6">
                    <a:lumMod val="10000"/>
                  </a:schemeClr>
                </a:solidFill>
                <a:latin typeface="Abadi" panose="020B0604020104020204" pitchFamily="34" charset="0"/>
              </a:rPr>
              <a:t>Psychological or emotional abuse</a:t>
            </a:r>
          </a:p>
          <a:p>
            <a:pPr marL="0" indent="0" algn="ctr">
              <a:buNone/>
            </a:pPr>
            <a:endParaRPr lang="en-US" dirty="0">
              <a:solidFill>
                <a:schemeClr val="accent6">
                  <a:lumMod val="10000"/>
                </a:schemeClr>
              </a:solidFill>
              <a:latin typeface="Abadi" panose="020B0604020104020204" pitchFamily="34" charset="0"/>
            </a:endParaRPr>
          </a:p>
        </p:txBody>
      </p:sp>
      <p:pic>
        <p:nvPicPr>
          <p:cNvPr id="4" name="Picture 3">
            <a:extLst>
              <a:ext uri="{FF2B5EF4-FFF2-40B4-BE49-F238E27FC236}">
                <a16:creationId xmlns:a16="http://schemas.microsoft.com/office/drawing/2014/main" id="{A163464E-ADB8-4D27-A167-B5E9AAF8399C}"/>
              </a:ext>
            </a:extLst>
          </p:cNvPr>
          <p:cNvPicPr>
            <a:picLocks noChangeAspect="1"/>
          </p:cNvPicPr>
          <p:nvPr/>
        </p:nvPicPr>
        <p:blipFill>
          <a:blip r:embed="rId2"/>
          <a:stretch>
            <a:fillRect/>
          </a:stretch>
        </p:blipFill>
        <p:spPr>
          <a:xfrm>
            <a:off x="0" y="5787179"/>
            <a:ext cx="12192000" cy="1143000"/>
          </a:xfrm>
          <a:prstGeom prst="rect">
            <a:avLst/>
          </a:prstGeom>
        </p:spPr>
      </p:pic>
    </p:spTree>
    <p:extLst>
      <p:ext uri="{BB962C8B-B14F-4D97-AF65-F5344CB8AC3E}">
        <p14:creationId xmlns:p14="http://schemas.microsoft.com/office/powerpoint/2010/main" val="219075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07F9C3-E237-47CD-AFF2-888AB03550F6}"/>
              </a:ext>
            </a:extLst>
          </p:cNvPr>
          <p:cNvPicPr>
            <a:picLocks noChangeAspect="1"/>
          </p:cNvPicPr>
          <p:nvPr/>
        </p:nvPicPr>
        <p:blipFill>
          <a:blip r:embed="rId2"/>
          <a:stretch>
            <a:fillRect/>
          </a:stretch>
        </p:blipFill>
        <p:spPr>
          <a:xfrm>
            <a:off x="0" y="5787179"/>
            <a:ext cx="12192000" cy="1143000"/>
          </a:xfrm>
          <a:prstGeom prst="rect">
            <a:avLst/>
          </a:prstGeom>
        </p:spPr>
      </p:pic>
      <p:sp>
        <p:nvSpPr>
          <p:cNvPr id="5" name="Title 1">
            <a:extLst>
              <a:ext uri="{FF2B5EF4-FFF2-40B4-BE49-F238E27FC236}">
                <a16:creationId xmlns:a16="http://schemas.microsoft.com/office/drawing/2014/main" id="{D00EC796-1C31-4985-939E-915920CD4167}"/>
              </a:ext>
            </a:extLst>
          </p:cNvPr>
          <p:cNvSpPr>
            <a:spLocks noGrp="1"/>
          </p:cNvSpPr>
          <p:nvPr>
            <p:ph type="title"/>
          </p:nvPr>
        </p:nvSpPr>
        <p:spPr>
          <a:xfrm>
            <a:off x="838200" y="0"/>
            <a:ext cx="10515600" cy="1325563"/>
          </a:xfrm>
        </p:spPr>
        <p:txBody>
          <a:bodyPr/>
          <a:lstStyle/>
          <a:p>
            <a:pPr algn="ctr"/>
            <a:r>
              <a:rPr lang="en-US" b="1" dirty="0">
                <a:solidFill>
                  <a:schemeClr val="accent6">
                    <a:lumMod val="10000"/>
                  </a:schemeClr>
                </a:solidFill>
                <a:latin typeface="Abadi" panose="020B0604020104020204" pitchFamily="34" charset="0"/>
              </a:rPr>
              <a:t>Toxic Relationships</a:t>
            </a:r>
          </a:p>
        </p:txBody>
      </p:sp>
      <p:sp>
        <p:nvSpPr>
          <p:cNvPr id="7" name="TextBox 6">
            <a:extLst>
              <a:ext uri="{FF2B5EF4-FFF2-40B4-BE49-F238E27FC236}">
                <a16:creationId xmlns:a16="http://schemas.microsoft.com/office/drawing/2014/main" id="{F627F1A3-E0F2-44ED-8F37-28FEBF78FC69}"/>
              </a:ext>
            </a:extLst>
          </p:cNvPr>
          <p:cNvSpPr txBox="1"/>
          <p:nvPr/>
        </p:nvSpPr>
        <p:spPr>
          <a:xfrm>
            <a:off x="1447800" y="1325563"/>
            <a:ext cx="9313333" cy="2677656"/>
          </a:xfrm>
          <a:prstGeom prst="rect">
            <a:avLst/>
          </a:prstGeom>
          <a:noFill/>
        </p:spPr>
        <p:txBody>
          <a:bodyPr wrap="square" rtlCol="0">
            <a:spAutoFit/>
          </a:bodyPr>
          <a:lstStyle/>
          <a:p>
            <a:pPr algn="ctr"/>
            <a:endParaRPr lang="en-US" sz="2800" dirty="0">
              <a:solidFill>
                <a:schemeClr val="accent6">
                  <a:lumMod val="10000"/>
                </a:schemeClr>
              </a:solidFill>
              <a:latin typeface="Abadi" panose="020B0604020104020204" pitchFamily="34" charset="0"/>
            </a:endParaRPr>
          </a:p>
          <a:p>
            <a:pPr algn="ctr"/>
            <a:r>
              <a:rPr lang="en-US" sz="2800" dirty="0">
                <a:solidFill>
                  <a:schemeClr val="accent6">
                    <a:lumMod val="10000"/>
                  </a:schemeClr>
                </a:solidFill>
                <a:latin typeface="Abadi" panose="020B0604020104020204" pitchFamily="34" charset="0"/>
              </a:rPr>
              <a:t>Toxic does not equal abusive</a:t>
            </a:r>
          </a:p>
          <a:p>
            <a:pPr algn="ctr"/>
            <a:endParaRPr lang="en-US" sz="2800" dirty="0">
              <a:solidFill>
                <a:schemeClr val="accent6">
                  <a:lumMod val="10000"/>
                </a:schemeClr>
              </a:solidFill>
              <a:latin typeface="Abadi" panose="020B0604020104020204" pitchFamily="34" charset="0"/>
            </a:endParaRPr>
          </a:p>
          <a:p>
            <a:pPr algn="ctr"/>
            <a:r>
              <a:rPr lang="en-US" sz="2800" dirty="0">
                <a:solidFill>
                  <a:schemeClr val="accent6">
                    <a:lumMod val="10000"/>
                  </a:schemeClr>
                </a:solidFill>
                <a:latin typeface="Abadi" panose="020B0604020104020204" pitchFamily="34" charset="0"/>
              </a:rPr>
              <a:t>BUT </a:t>
            </a:r>
          </a:p>
          <a:p>
            <a:pPr algn="ctr"/>
            <a:endParaRPr lang="en-US" sz="2800" dirty="0">
              <a:solidFill>
                <a:schemeClr val="accent6">
                  <a:lumMod val="10000"/>
                </a:schemeClr>
              </a:solidFill>
              <a:latin typeface="Abadi" panose="020B0604020104020204" pitchFamily="34" charset="0"/>
            </a:endParaRPr>
          </a:p>
          <a:p>
            <a:pPr algn="ctr"/>
            <a:r>
              <a:rPr lang="en-US" sz="2800" dirty="0">
                <a:solidFill>
                  <a:schemeClr val="accent6">
                    <a:lumMod val="10000"/>
                  </a:schemeClr>
                </a:solidFill>
                <a:latin typeface="Abadi" panose="020B0604020104020204" pitchFamily="34" charset="0"/>
              </a:rPr>
              <a:t>Watch for signs of abuse.</a:t>
            </a:r>
          </a:p>
        </p:txBody>
      </p:sp>
    </p:spTree>
    <p:extLst>
      <p:ext uri="{BB962C8B-B14F-4D97-AF65-F5344CB8AC3E}">
        <p14:creationId xmlns:p14="http://schemas.microsoft.com/office/powerpoint/2010/main" val="43353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3240-5949-5689-838D-D310258A1173}"/>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Retaliation</a:t>
            </a:r>
          </a:p>
        </p:txBody>
      </p:sp>
      <p:sp>
        <p:nvSpPr>
          <p:cNvPr id="3" name="Content Placeholder 2">
            <a:extLst>
              <a:ext uri="{FF2B5EF4-FFF2-40B4-BE49-F238E27FC236}">
                <a16:creationId xmlns:a16="http://schemas.microsoft.com/office/drawing/2014/main" id="{EE2C2491-EA1E-C5D5-442A-69F795288667}"/>
              </a:ext>
            </a:extLst>
          </p:cNvPr>
          <p:cNvSpPr>
            <a:spLocks noGrp="1"/>
          </p:cNvSpPr>
          <p:nvPr>
            <p:ph idx="1"/>
          </p:nvPr>
        </p:nvSpPr>
        <p:spPr>
          <a:xfrm>
            <a:off x="838200" y="1325563"/>
            <a:ext cx="10515600" cy="4351338"/>
          </a:xfrm>
        </p:spPr>
        <p:txBody>
          <a:bodyPr>
            <a:normAutofit/>
          </a:bodyPr>
          <a:lstStyle/>
          <a:p>
            <a:pPr marL="0" indent="0">
              <a:buNone/>
            </a:pPr>
            <a:r>
              <a:rPr lang="en-US" b="0" i="0" dirty="0">
                <a:solidFill>
                  <a:schemeClr val="accent6">
                    <a:lumMod val="10000"/>
                  </a:schemeClr>
                </a:solidFill>
                <a:effectLst/>
                <a:latin typeface="Abadi" panose="020B0604020104020204" pitchFamily="34" charset="0"/>
              </a:rPr>
              <a:t>“…act or attempt to retaliate, </a:t>
            </a:r>
            <a:r>
              <a:rPr lang="en-US" b="1" i="0" u="sng" dirty="0">
                <a:solidFill>
                  <a:schemeClr val="accent6">
                    <a:lumMod val="10000"/>
                  </a:schemeClr>
                </a:solidFill>
                <a:effectLst/>
                <a:latin typeface="Abadi" panose="020B0604020104020204" pitchFamily="34" charset="0"/>
              </a:rPr>
              <a:t>intimidate, or seek retribution against anyone involved in or connected to reporting a concern, the investigation of, and/or the resolution of a sexual misconduct allegation…</a:t>
            </a:r>
          </a:p>
          <a:p>
            <a:pPr marL="0" indent="0">
              <a:buNone/>
            </a:pPr>
            <a:r>
              <a:rPr lang="en-US" dirty="0">
                <a:solidFill>
                  <a:schemeClr val="accent6">
                    <a:lumMod val="10000"/>
                  </a:schemeClr>
                </a:solidFill>
                <a:latin typeface="Abadi" panose="020B0604020104020204" pitchFamily="34" charset="0"/>
              </a:rPr>
              <a:t>…r</a:t>
            </a:r>
            <a:r>
              <a:rPr lang="en-US" b="0" i="0" dirty="0">
                <a:solidFill>
                  <a:schemeClr val="accent6">
                    <a:lumMod val="10000"/>
                  </a:schemeClr>
                </a:solidFill>
                <a:effectLst/>
                <a:latin typeface="Abadi" panose="020B0604020104020204" pitchFamily="34" charset="0"/>
              </a:rPr>
              <a:t>etaliation also includes </a:t>
            </a:r>
            <a:r>
              <a:rPr lang="en-US" b="1" i="0" u="sng" dirty="0">
                <a:solidFill>
                  <a:schemeClr val="accent6">
                    <a:lumMod val="10000"/>
                  </a:schemeClr>
                </a:solidFill>
                <a:effectLst/>
                <a:latin typeface="Abadi" panose="020B0604020104020204" pitchFamily="34" charset="0"/>
              </a:rPr>
              <a:t>filing charges against a person for code of conduct charges that arise out of the same facts and circumstances, but do not involve sex discrimination or sexual harassment</a:t>
            </a:r>
            <a:r>
              <a:rPr lang="en-US" b="0" i="0" dirty="0">
                <a:solidFill>
                  <a:schemeClr val="accent6">
                    <a:lumMod val="10000"/>
                  </a:schemeClr>
                </a:solidFill>
                <a:effectLst/>
                <a:latin typeface="Abadi" panose="020B0604020104020204" pitchFamily="34" charset="0"/>
              </a:rPr>
              <a:t>, for the purpose of interfering with any right or privilege…”</a:t>
            </a:r>
            <a:endParaRPr lang="en-US" dirty="0">
              <a:solidFill>
                <a:schemeClr val="accent6">
                  <a:lumMod val="10000"/>
                </a:schemeClr>
              </a:solidFill>
              <a:latin typeface="Abadi" panose="020B0604020104020204" pitchFamily="34" charset="0"/>
            </a:endParaRPr>
          </a:p>
        </p:txBody>
      </p:sp>
      <p:pic>
        <p:nvPicPr>
          <p:cNvPr id="5" name="Picture 4">
            <a:extLst>
              <a:ext uri="{FF2B5EF4-FFF2-40B4-BE49-F238E27FC236}">
                <a16:creationId xmlns:a16="http://schemas.microsoft.com/office/drawing/2014/main" id="{4E9DFFD8-2B06-4B61-BB6F-82503BD9FBD8}"/>
              </a:ext>
            </a:extLst>
          </p:cNvPr>
          <p:cNvPicPr>
            <a:picLocks noChangeAspect="1"/>
          </p:cNvPicPr>
          <p:nvPr/>
        </p:nvPicPr>
        <p:blipFill>
          <a:blip r:embed="rId2"/>
          <a:stretch>
            <a:fillRect/>
          </a:stretch>
        </p:blipFill>
        <p:spPr>
          <a:xfrm>
            <a:off x="0" y="5787179"/>
            <a:ext cx="12192000" cy="1143000"/>
          </a:xfrm>
          <a:prstGeom prst="rect">
            <a:avLst/>
          </a:prstGeom>
        </p:spPr>
      </p:pic>
    </p:spTree>
    <p:extLst>
      <p:ext uri="{BB962C8B-B14F-4D97-AF65-F5344CB8AC3E}">
        <p14:creationId xmlns:p14="http://schemas.microsoft.com/office/powerpoint/2010/main" val="224249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074F-C994-F4B2-5C30-E6DBC8904D5C}"/>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Understanding Consent</a:t>
            </a:r>
          </a:p>
        </p:txBody>
      </p:sp>
      <p:graphicFrame>
        <p:nvGraphicFramePr>
          <p:cNvPr id="18" name="Diagram 17">
            <a:extLst>
              <a:ext uri="{FF2B5EF4-FFF2-40B4-BE49-F238E27FC236}">
                <a16:creationId xmlns:a16="http://schemas.microsoft.com/office/drawing/2014/main" id="{C31E094C-93DA-BF68-AF9F-2F4ED2D47E3D}"/>
              </a:ext>
            </a:extLst>
          </p:cNvPr>
          <p:cNvGraphicFramePr/>
          <p:nvPr>
            <p:extLst>
              <p:ext uri="{D42A27DB-BD31-4B8C-83A1-F6EECF244321}">
                <p14:modId xmlns:p14="http://schemas.microsoft.com/office/powerpoint/2010/main" val="3872424763"/>
              </p:ext>
            </p:extLst>
          </p:nvPr>
        </p:nvGraphicFramePr>
        <p:xfrm>
          <a:off x="1147861" y="1955330"/>
          <a:ext cx="9896278" cy="2110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DD4E7BD-83CA-428B-B1DE-8F33833519B4}"/>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335223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074F-C994-F4B2-5C30-E6DBC8904D5C}"/>
              </a:ext>
            </a:extLst>
          </p:cNvPr>
          <p:cNvSpPr>
            <a:spLocks noGrp="1"/>
          </p:cNvSpPr>
          <p:nvPr>
            <p:ph type="title"/>
          </p:nvPr>
        </p:nvSpPr>
        <p:spPr>
          <a:xfrm>
            <a:off x="838199"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Understanding Consent</a:t>
            </a:r>
          </a:p>
        </p:txBody>
      </p:sp>
      <p:graphicFrame>
        <p:nvGraphicFramePr>
          <p:cNvPr id="3" name="Diagram 2">
            <a:extLst>
              <a:ext uri="{FF2B5EF4-FFF2-40B4-BE49-F238E27FC236}">
                <a16:creationId xmlns:a16="http://schemas.microsoft.com/office/drawing/2014/main" id="{E35CFBD2-E13C-6ACE-398C-A9DC2D9A1117}"/>
              </a:ext>
            </a:extLst>
          </p:cNvPr>
          <p:cNvGraphicFramePr/>
          <p:nvPr>
            <p:extLst>
              <p:ext uri="{D42A27DB-BD31-4B8C-83A1-F6EECF244321}">
                <p14:modId xmlns:p14="http://schemas.microsoft.com/office/powerpoint/2010/main" val="2867567937"/>
              </p:ext>
            </p:extLst>
          </p:nvPr>
        </p:nvGraphicFramePr>
        <p:xfrm>
          <a:off x="1802380" y="1330326"/>
          <a:ext cx="8587237" cy="3531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1AC7088-05C8-491C-B21F-1219DD4E176B}"/>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374825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3122-2A07-5995-C3D6-B8FA0B715A39}"/>
              </a:ext>
            </a:extLst>
          </p:cNvPr>
          <p:cNvSpPr>
            <a:spLocks noGrp="1"/>
          </p:cNvSpPr>
          <p:nvPr>
            <p:ph type="title"/>
          </p:nvPr>
        </p:nvSpPr>
        <p:spPr>
          <a:xfrm>
            <a:off x="838200" y="0"/>
            <a:ext cx="10515600" cy="1325563"/>
          </a:xfrm>
        </p:spPr>
        <p:txBody>
          <a:bodyPr/>
          <a:lstStyle/>
          <a:p>
            <a:pPr algn="ctr"/>
            <a:r>
              <a:rPr lang="en-US" b="1" dirty="0">
                <a:solidFill>
                  <a:schemeClr val="accent6">
                    <a:lumMod val="10000"/>
                  </a:schemeClr>
                </a:solidFill>
                <a:latin typeface="Abadi" panose="020B0604020104020204" pitchFamily="34" charset="0"/>
                <a:ea typeface="Ebrima"/>
                <a:cs typeface="Ebrima"/>
              </a:rPr>
              <a:t>Reporting</a:t>
            </a:r>
            <a:endParaRPr lang="en-US" b="1" dirty="0">
              <a:solidFill>
                <a:schemeClr val="accent6">
                  <a:lumMod val="10000"/>
                </a:schemeClr>
              </a:solidFill>
              <a:latin typeface="Abadi" panose="020B0604020104020204" pitchFamily="34" charset="0"/>
            </a:endParaRPr>
          </a:p>
        </p:txBody>
      </p:sp>
      <p:sp>
        <p:nvSpPr>
          <p:cNvPr id="3" name="Content Placeholder 2">
            <a:extLst>
              <a:ext uri="{FF2B5EF4-FFF2-40B4-BE49-F238E27FC236}">
                <a16:creationId xmlns:a16="http://schemas.microsoft.com/office/drawing/2014/main" id="{1A72CC19-BE4F-35C3-9EC7-4B40B6C679AF}"/>
              </a:ext>
            </a:extLst>
          </p:cNvPr>
          <p:cNvSpPr>
            <a:spLocks noGrp="1"/>
          </p:cNvSpPr>
          <p:nvPr>
            <p:ph idx="1"/>
          </p:nvPr>
        </p:nvSpPr>
        <p:spPr>
          <a:xfrm>
            <a:off x="838200" y="1253331"/>
            <a:ext cx="10515600" cy="4351338"/>
          </a:xfrm>
        </p:spPr>
        <p:txBody>
          <a:bodyPr vert="horz" lIns="91440" tIns="45720" rIns="91440" bIns="45720" rtlCol="0" anchor="t">
            <a:normAutofit/>
          </a:bodyPr>
          <a:lstStyle/>
          <a:p>
            <a:pPr marL="0" indent="0">
              <a:buNone/>
            </a:pPr>
            <a:r>
              <a:rPr lang="en-US" dirty="0">
                <a:solidFill>
                  <a:schemeClr val="accent6">
                    <a:lumMod val="10000"/>
                  </a:schemeClr>
                </a:solidFill>
                <a:latin typeface="Abadi" panose="020B0604020104020204" pitchFamily="34" charset="0"/>
                <a:ea typeface="+mn-lt"/>
                <a:cs typeface="+mn-lt"/>
              </a:rPr>
              <a:t>SMART: Sexual Misconduct &amp; Assault Reporting Tool</a:t>
            </a:r>
            <a:endParaRPr lang="en-US" dirty="0">
              <a:solidFill>
                <a:schemeClr val="accent6">
                  <a:lumMod val="10000"/>
                </a:schemeClr>
              </a:solidFill>
              <a:latin typeface="Abadi" panose="020B0604020104020204" pitchFamily="34" charset="0"/>
            </a:endParaRPr>
          </a:p>
        </p:txBody>
      </p:sp>
      <p:pic>
        <p:nvPicPr>
          <p:cNvPr id="4" name="Picture 4" descr="A close-up of a document&#10;&#10;Description automatically generated">
            <a:extLst>
              <a:ext uri="{FF2B5EF4-FFF2-40B4-BE49-F238E27FC236}">
                <a16:creationId xmlns:a16="http://schemas.microsoft.com/office/drawing/2014/main" id="{2EBB50E5-0676-69F3-0FE8-B450981DD0FD}"/>
              </a:ext>
            </a:extLst>
          </p:cNvPr>
          <p:cNvPicPr>
            <a:picLocks noChangeAspect="1"/>
          </p:cNvPicPr>
          <p:nvPr/>
        </p:nvPicPr>
        <p:blipFill>
          <a:blip r:embed="rId2"/>
          <a:stretch>
            <a:fillRect/>
          </a:stretch>
        </p:blipFill>
        <p:spPr>
          <a:xfrm>
            <a:off x="2170289" y="1834981"/>
            <a:ext cx="7851422" cy="3769688"/>
          </a:xfrm>
          <a:prstGeom prst="rect">
            <a:avLst/>
          </a:prstGeom>
        </p:spPr>
      </p:pic>
      <p:pic>
        <p:nvPicPr>
          <p:cNvPr id="5" name="Picture 4">
            <a:extLst>
              <a:ext uri="{FF2B5EF4-FFF2-40B4-BE49-F238E27FC236}">
                <a16:creationId xmlns:a16="http://schemas.microsoft.com/office/drawing/2014/main" id="{B833D363-D811-4F3C-88DD-F357EA55A746}"/>
              </a:ext>
            </a:extLst>
          </p:cNvPr>
          <p:cNvPicPr>
            <a:picLocks noChangeAspect="1"/>
          </p:cNvPicPr>
          <p:nvPr/>
        </p:nvPicPr>
        <p:blipFill>
          <a:blip r:embed="rId3"/>
          <a:stretch>
            <a:fillRect/>
          </a:stretch>
        </p:blipFill>
        <p:spPr>
          <a:xfrm>
            <a:off x="0" y="5787179"/>
            <a:ext cx="12192000" cy="1143000"/>
          </a:xfrm>
          <a:prstGeom prst="rect">
            <a:avLst/>
          </a:prstGeom>
        </p:spPr>
      </p:pic>
    </p:spTree>
    <p:extLst>
      <p:ext uri="{BB962C8B-B14F-4D97-AF65-F5344CB8AC3E}">
        <p14:creationId xmlns:p14="http://schemas.microsoft.com/office/powerpoint/2010/main" val="2771716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3122-2A07-5995-C3D6-B8FA0B715A39}"/>
              </a:ext>
            </a:extLst>
          </p:cNvPr>
          <p:cNvSpPr>
            <a:spLocks noGrp="1"/>
          </p:cNvSpPr>
          <p:nvPr>
            <p:ph type="title"/>
          </p:nvPr>
        </p:nvSpPr>
        <p:spPr>
          <a:xfrm>
            <a:off x="838200" y="0"/>
            <a:ext cx="10515600" cy="1325563"/>
          </a:xfrm>
        </p:spPr>
        <p:txBody>
          <a:bodyPr/>
          <a:lstStyle/>
          <a:p>
            <a:pPr algn="ctr"/>
            <a:r>
              <a:rPr lang="en-US" b="1" dirty="0">
                <a:solidFill>
                  <a:schemeClr val="accent6">
                    <a:lumMod val="10000"/>
                  </a:schemeClr>
                </a:solidFill>
                <a:latin typeface="Abadi" panose="020B0604020104020204" pitchFamily="34" charset="0"/>
                <a:ea typeface="Ebrima"/>
                <a:cs typeface="Ebrima"/>
              </a:rPr>
              <a:t>Mandatory Reporters</a:t>
            </a:r>
            <a:endParaRPr lang="en-US" b="1" dirty="0">
              <a:solidFill>
                <a:schemeClr val="accent6">
                  <a:lumMod val="10000"/>
                </a:schemeClr>
              </a:solidFill>
              <a:latin typeface="Abadi" panose="020B0604020104020204" pitchFamily="34" charset="0"/>
            </a:endParaRPr>
          </a:p>
        </p:txBody>
      </p:sp>
      <p:sp>
        <p:nvSpPr>
          <p:cNvPr id="3" name="Content Placeholder 2">
            <a:extLst>
              <a:ext uri="{FF2B5EF4-FFF2-40B4-BE49-F238E27FC236}">
                <a16:creationId xmlns:a16="http://schemas.microsoft.com/office/drawing/2014/main" id="{1A72CC19-BE4F-35C3-9EC7-4B40B6C679AF}"/>
              </a:ext>
            </a:extLst>
          </p:cNvPr>
          <p:cNvSpPr>
            <a:spLocks noGrp="1"/>
          </p:cNvSpPr>
          <p:nvPr>
            <p:ph idx="1"/>
          </p:nvPr>
        </p:nvSpPr>
        <p:spPr>
          <a:xfrm>
            <a:off x="838200" y="1253331"/>
            <a:ext cx="10515600" cy="4351338"/>
          </a:xfrm>
        </p:spPr>
        <p:txBody>
          <a:bodyPr vert="horz" lIns="91440" tIns="45720" rIns="91440" bIns="45720" rtlCol="0" anchor="t">
            <a:normAutofit/>
          </a:bodyPr>
          <a:lstStyle/>
          <a:p>
            <a:pPr marL="0" indent="0">
              <a:buNone/>
            </a:pPr>
            <a:r>
              <a:rPr lang="en-US" dirty="0">
                <a:solidFill>
                  <a:schemeClr val="accent6">
                    <a:lumMod val="10000"/>
                  </a:schemeClr>
                </a:solidFill>
                <a:latin typeface="Abadi" panose="020B0604020104020204" pitchFamily="34" charset="0"/>
                <a:ea typeface="+mn-lt"/>
                <a:cs typeface="+mn-lt"/>
              </a:rPr>
              <a:t>Who is a mandatory reporter?</a:t>
            </a:r>
          </a:p>
          <a:p>
            <a:r>
              <a:rPr lang="en-US" dirty="0">
                <a:solidFill>
                  <a:schemeClr val="accent6">
                    <a:lumMod val="10000"/>
                  </a:schemeClr>
                </a:solidFill>
                <a:latin typeface="Abadi" panose="020B0604020104020204" pitchFamily="34" charset="0"/>
                <a:ea typeface="+mn-lt"/>
                <a:cs typeface="+mn-lt"/>
              </a:rPr>
              <a:t>Faculty</a:t>
            </a:r>
          </a:p>
          <a:p>
            <a:r>
              <a:rPr lang="en-US" dirty="0">
                <a:solidFill>
                  <a:schemeClr val="accent6">
                    <a:lumMod val="10000"/>
                  </a:schemeClr>
                </a:solidFill>
                <a:latin typeface="Abadi" panose="020B0604020104020204" pitchFamily="34" charset="0"/>
                <a:ea typeface="+mn-lt"/>
                <a:cs typeface="+mn-lt"/>
              </a:rPr>
              <a:t>Staff </a:t>
            </a:r>
          </a:p>
          <a:p>
            <a:r>
              <a:rPr lang="en-US" dirty="0">
                <a:solidFill>
                  <a:schemeClr val="accent6">
                    <a:lumMod val="10000"/>
                  </a:schemeClr>
                </a:solidFill>
                <a:latin typeface="Abadi" panose="020B0604020104020204" pitchFamily="34" charset="0"/>
                <a:ea typeface="+mn-lt"/>
                <a:cs typeface="+mn-lt"/>
              </a:rPr>
              <a:t>Administrators</a:t>
            </a:r>
          </a:p>
          <a:p>
            <a:r>
              <a:rPr lang="en-US" dirty="0">
                <a:solidFill>
                  <a:schemeClr val="accent6">
                    <a:lumMod val="10000"/>
                  </a:schemeClr>
                </a:solidFill>
                <a:latin typeface="Abadi" panose="020B0604020104020204" pitchFamily="34" charset="0"/>
                <a:ea typeface="+mn-lt"/>
                <a:cs typeface="+mn-lt"/>
              </a:rPr>
              <a:t>Athletics Staff</a:t>
            </a:r>
          </a:p>
          <a:p>
            <a:r>
              <a:rPr lang="en-US" dirty="0">
                <a:solidFill>
                  <a:schemeClr val="accent6">
                    <a:lumMod val="10000"/>
                  </a:schemeClr>
                </a:solidFill>
                <a:latin typeface="Abadi" panose="020B0604020104020204" pitchFamily="34" charset="0"/>
                <a:ea typeface="+mn-lt"/>
                <a:cs typeface="+mn-lt"/>
              </a:rPr>
              <a:t>RAs</a:t>
            </a:r>
            <a:endParaRPr lang="en-US" dirty="0">
              <a:solidFill>
                <a:schemeClr val="accent6">
                  <a:lumMod val="10000"/>
                </a:schemeClr>
              </a:solidFill>
              <a:latin typeface="Abadi" panose="020B0604020104020204" pitchFamily="34" charset="0"/>
            </a:endParaRPr>
          </a:p>
        </p:txBody>
      </p:sp>
      <p:pic>
        <p:nvPicPr>
          <p:cNvPr id="5" name="Picture 4">
            <a:extLst>
              <a:ext uri="{FF2B5EF4-FFF2-40B4-BE49-F238E27FC236}">
                <a16:creationId xmlns:a16="http://schemas.microsoft.com/office/drawing/2014/main" id="{B833D363-D811-4F3C-88DD-F357EA55A746}"/>
              </a:ext>
            </a:extLst>
          </p:cNvPr>
          <p:cNvPicPr>
            <a:picLocks noChangeAspect="1"/>
          </p:cNvPicPr>
          <p:nvPr/>
        </p:nvPicPr>
        <p:blipFill>
          <a:blip r:embed="rId2"/>
          <a:stretch>
            <a:fillRect/>
          </a:stretch>
        </p:blipFill>
        <p:spPr>
          <a:xfrm>
            <a:off x="0" y="5787179"/>
            <a:ext cx="12192000" cy="1143000"/>
          </a:xfrm>
          <a:prstGeom prst="rect">
            <a:avLst/>
          </a:prstGeom>
        </p:spPr>
      </p:pic>
      <p:sp>
        <p:nvSpPr>
          <p:cNvPr id="6" name="TextBox 5">
            <a:extLst>
              <a:ext uri="{FF2B5EF4-FFF2-40B4-BE49-F238E27FC236}">
                <a16:creationId xmlns:a16="http://schemas.microsoft.com/office/drawing/2014/main" id="{85A2CADA-38C1-4422-A749-B862E154B67B}"/>
              </a:ext>
            </a:extLst>
          </p:cNvPr>
          <p:cNvSpPr txBox="1"/>
          <p:nvPr/>
        </p:nvSpPr>
        <p:spPr>
          <a:xfrm>
            <a:off x="5345723" y="2695731"/>
            <a:ext cx="6008077" cy="2246769"/>
          </a:xfrm>
          <a:prstGeom prst="rect">
            <a:avLst/>
          </a:prstGeom>
          <a:noFill/>
        </p:spPr>
        <p:txBody>
          <a:bodyPr wrap="square" rtlCol="0">
            <a:spAutoFit/>
          </a:bodyPr>
          <a:lstStyle/>
          <a:p>
            <a:pPr algn="r"/>
            <a:r>
              <a:rPr lang="en-US" sz="2800" dirty="0">
                <a:solidFill>
                  <a:schemeClr val="accent6">
                    <a:lumMod val="10000"/>
                  </a:schemeClr>
                </a:solidFill>
                <a:latin typeface="Abadi" panose="020B0604020104020204" pitchFamily="34" charset="0"/>
              </a:rPr>
              <a:t>Exceptions</a:t>
            </a:r>
          </a:p>
          <a:p>
            <a:pPr marL="457200" indent="-457200" algn="r">
              <a:buFont typeface="Arial" panose="020B0604020202020204" pitchFamily="34" charset="0"/>
              <a:buChar char="•"/>
            </a:pPr>
            <a:r>
              <a:rPr lang="en-US" sz="2800" dirty="0">
                <a:solidFill>
                  <a:schemeClr val="accent6">
                    <a:lumMod val="10000"/>
                  </a:schemeClr>
                </a:solidFill>
                <a:latin typeface="Abadi" panose="020B0604020104020204" pitchFamily="34" charset="0"/>
              </a:rPr>
              <a:t>Counseling Center</a:t>
            </a:r>
          </a:p>
          <a:p>
            <a:pPr marL="457200" indent="-457200" algn="r">
              <a:buFont typeface="Arial" panose="020B0604020202020204" pitchFamily="34" charset="0"/>
              <a:buChar char="•"/>
            </a:pPr>
            <a:r>
              <a:rPr lang="en-US" sz="2800" dirty="0">
                <a:solidFill>
                  <a:schemeClr val="accent6">
                    <a:lumMod val="10000"/>
                  </a:schemeClr>
                </a:solidFill>
                <a:latin typeface="Abadi" panose="020B0604020104020204" pitchFamily="34" charset="0"/>
              </a:rPr>
              <a:t>Student Health</a:t>
            </a:r>
          </a:p>
          <a:p>
            <a:pPr marL="457200" indent="-457200" algn="r">
              <a:buFont typeface="Arial" panose="020B0604020202020204" pitchFamily="34" charset="0"/>
              <a:buChar char="•"/>
            </a:pPr>
            <a:r>
              <a:rPr lang="en-US" sz="2800" dirty="0">
                <a:solidFill>
                  <a:schemeClr val="accent6">
                    <a:lumMod val="10000"/>
                  </a:schemeClr>
                </a:solidFill>
                <a:latin typeface="Abadi" panose="020B0604020104020204" pitchFamily="34" charset="0"/>
              </a:rPr>
              <a:t>College Chaplain</a:t>
            </a:r>
          </a:p>
          <a:p>
            <a:pPr marL="457200" indent="-457200" algn="r">
              <a:buFont typeface="Arial" panose="020B0604020202020204" pitchFamily="34" charset="0"/>
              <a:buChar char="•"/>
            </a:pPr>
            <a:endParaRPr lang="en-US" sz="2800" dirty="0">
              <a:solidFill>
                <a:schemeClr val="accent6">
                  <a:lumMod val="10000"/>
                </a:schemeClr>
              </a:solidFill>
              <a:latin typeface="Abadi" panose="020B0604020104020204" pitchFamily="34" charset="0"/>
            </a:endParaRPr>
          </a:p>
        </p:txBody>
      </p:sp>
    </p:spTree>
    <p:extLst>
      <p:ext uri="{BB962C8B-B14F-4D97-AF65-F5344CB8AC3E}">
        <p14:creationId xmlns:p14="http://schemas.microsoft.com/office/powerpoint/2010/main" val="2472167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DD350-0BEF-35A1-BD58-828262DC12E4}"/>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Myths About Reporting</a:t>
            </a:r>
          </a:p>
        </p:txBody>
      </p:sp>
      <p:graphicFrame>
        <p:nvGraphicFramePr>
          <p:cNvPr id="10" name="Diagram 9">
            <a:extLst>
              <a:ext uri="{FF2B5EF4-FFF2-40B4-BE49-F238E27FC236}">
                <a16:creationId xmlns:a16="http://schemas.microsoft.com/office/drawing/2014/main" id="{31B35A7D-D337-74C1-6ED4-92BA596D8104}"/>
              </a:ext>
            </a:extLst>
          </p:cNvPr>
          <p:cNvGraphicFramePr/>
          <p:nvPr>
            <p:extLst>
              <p:ext uri="{D42A27DB-BD31-4B8C-83A1-F6EECF244321}">
                <p14:modId xmlns:p14="http://schemas.microsoft.com/office/powerpoint/2010/main" val="2478288955"/>
              </p:ext>
            </p:extLst>
          </p:nvPr>
        </p:nvGraphicFramePr>
        <p:xfrm>
          <a:off x="-559017" y="1411288"/>
          <a:ext cx="12751017" cy="3726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579E62C0-F3CB-4C38-95EA-C8BA2F3702A5}"/>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285321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0854-003B-AF2E-AB90-2F869BADB873}"/>
              </a:ext>
            </a:extLst>
          </p:cNvPr>
          <p:cNvSpPr>
            <a:spLocks noGrp="1"/>
          </p:cNvSpPr>
          <p:nvPr>
            <p:ph type="ctrTitle"/>
          </p:nvPr>
        </p:nvSpPr>
        <p:spPr>
          <a:xfrm>
            <a:off x="969694" y="288598"/>
            <a:ext cx="10251150" cy="2725890"/>
          </a:xfrm>
        </p:spPr>
        <p:txBody>
          <a:bodyPr>
            <a:normAutofit/>
          </a:bodyPr>
          <a:lstStyle/>
          <a:p>
            <a:r>
              <a:rPr lang="en-US" b="1" dirty="0">
                <a:solidFill>
                  <a:schemeClr val="accent6">
                    <a:lumMod val="10000"/>
                  </a:schemeClr>
                </a:solidFill>
                <a:latin typeface="Abadi"/>
              </a:rPr>
              <a:t>Title IX and Sexual Misconduct</a:t>
            </a:r>
          </a:p>
        </p:txBody>
      </p:sp>
      <p:pic>
        <p:nvPicPr>
          <p:cNvPr id="4" name="Picture 3">
            <a:extLst>
              <a:ext uri="{FF2B5EF4-FFF2-40B4-BE49-F238E27FC236}">
                <a16:creationId xmlns:a16="http://schemas.microsoft.com/office/drawing/2014/main" id="{198111BC-DF6E-4D0E-B1A4-5F55EFAB9C31}"/>
              </a:ext>
            </a:extLst>
          </p:cNvPr>
          <p:cNvPicPr>
            <a:picLocks noChangeAspect="1"/>
          </p:cNvPicPr>
          <p:nvPr/>
        </p:nvPicPr>
        <p:blipFill>
          <a:blip r:embed="rId2"/>
          <a:stretch>
            <a:fillRect/>
          </a:stretch>
        </p:blipFill>
        <p:spPr>
          <a:xfrm>
            <a:off x="0" y="5787179"/>
            <a:ext cx="12192000" cy="1143000"/>
          </a:xfrm>
          <a:prstGeom prst="rect">
            <a:avLst/>
          </a:prstGeom>
        </p:spPr>
      </p:pic>
    </p:spTree>
    <p:extLst>
      <p:ext uri="{BB962C8B-B14F-4D97-AF65-F5344CB8AC3E}">
        <p14:creationId xmlns:p14="http://schemas.microsoft.com/office/powerpoint/2010/main" val="49910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FB7C-952E-990C-BEB1-C4FFD6F2F0C4}"/>
              </a:ext>
            </a:extLst>
          </p:cNvPr>
          <p:cNvSpPr>
            <a:spLocks noGrp="1"/>
          </p:cNvSpPr>
          <p:nvPr>
            <p:ph type="title"/>
          </p:nvPr>
        </p:nvSpPr>
        <p:spPr>
          <a:xfrm>
            <a:off x="948266"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What Happens After a Report?</a:t>
            </a:r>
          </a:p>
        </p:txBody>
      </p:sp>
      <p:graphicFrame>
        <p:nvGraphicFramePr>
          <p:cNvPr id="4" name="Content Placeholder 3">
            <a:extLst>
              <a:ext uri="{FF2B5EF4-FFF2-40B4-BE49-F238E27FC236}">
                <a16:creationId xmlns:a16="http://schemas.microsoft.com/office/drawing/2014/main" id="{9B8E9216-F3A7-EC65-4DC5-ECF3F15898BA}"/>
              </a:ext>
            </a:extLst>
          </p:cNvPr>
          <p:cNvGraphicFramePr>
            <a:graphicFrameLocks noGrp="1"/>
          </p:cNvGraphicFramePr>
          <p:nvPr>
            <p:ph idx="1"/>
            <p:extLst>
              <p:ext uri="{D42A27DB-BD31-4B8C-83A1-F6EECF244321}">
                <p14:modId xmlns:p14="http://schemas.microsoft.com/office/powerpoint/2010/main" val="2242760564"/>
              </p:ext>
            </p:extLst>
          </p:nvPr>
        </p:nvGraphicFramePr>
        <p:xfrm>
          <a:off x="618066" y="366448"/>
          <a:ext cx="11176000" cy="5551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E8F50EE-CDA7-4BC8-BD77-9FCA7591C934}"/>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103269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A8B73-6017-16C8-F84C-5B220EA0E8A2}"/>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Supportive Measures</a:t>
            </a:r>
          </a:p>
        </p:txBody>
      </p:sp>
      <p:graphicFrame>
        <p:nvGraphicFramePr>
          <p:cNvPr id="20" name="Diagram 19">
            <a:extLst>
              <a:ext uri="{FF2B5EF4-FFF2-40B4-BE49-F238E27FC236}">
                <a16:creationId xmlns:a16="http://schemas.microsoft.com/office/drawing/2014/main" id="{DAC1A1A7-47C6-B367-F544-AD805015B950}"/>
              </a:ext>
            </a:extLst>
          </p:cNvPr>
          <p:cNvGraphicFramePr/>
          <p:nvPr>
            <p:extLst>
              <p:ext uri="{D42A27DB-BD31-4B8C-83A1-F6EECF244321}">
                <p14:modId xmlns:p14="http://schemas.microsoft.com/office/powerpoint/2010/main" val="1989222772"/>
              </p:ext>
            </p:extLst>
          </p:nvPr>
        </p:nvGraphicFramePr>
        <p:xfrm>
          <a:off x="838200" y="1325563"/>
          <a:ext cx="10024533" cy="377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DD882CD-1C15-4665-9560-66450CA8A86E}"/>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4020231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F2F0-57E4-DFBB-5F76-2B115579FD13}"/>
              </a:ext>
            </a:extLst>
          </p:cNvPr>
          <p:cNvSpPr>
            <a:spLocks noGrp="1"/>
          </p:cNvSpPr>
          <p:nvPr>
            <p:ph type="title"/>
          </p:nvPr>
        </p:nvSpPr>
        <p:spPr>
          <a:xfrm>
            <a:off x="838199"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Types of Resolution</a:t>
            </a:r>
          </a:p>
        </p:txBody>
      </p:sp>
      <p:graphicFrame>
        <p:nvGraphicFramePr>
          <p:cNvPr id="4" name="Content Placeholder 3">
            <a:extLst>
              <a:ext uri="{FF2B5EF4-FFF2-40B4-BE49-F238E27FC236}">
                <a16:creationId xmlns:a16="http://schemas.microsoft.com/office/drawing/2014/main" id="{A13E3CB5-5C45-FC49-5953-75BB072E0A38}"/>
              </a:ext>
            </a:extLst>
          </p:cNvPr>
          <p:cNvGraphicFramePr>
            <a:graphicFrameLocks noGrp="1"/>
          </p:cNvGraphicFramePr>
          <p:nvPr>
            <p:ph idx="1"/>
            <p:extLst>
              <p:ext uri="{D42A27DB-BD31-4B8C-83A1-F6EECF244321}">
                <p14:modId xmlns:p14="http://schemas.microsoft.com/office/powerpoint/2010/main" val="1843610886"/>
              </p:ext>
            </p:extLst>
          </p:nvPr>
        </p:nvGraphicFramePr>
        <p:xfrm>
          <a:off x="2096619" y="1253067"/>
          <a:ext cx="7998762"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8C1F05D3-6B39-4A6D-8743-B45CAB83DFE3}"/>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31293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070F4-BF17-4657-6547-79D818FD5953}"/>
              </a:ext>
            </a:extLst>
          </p:cNvPr>
          <p:cNvSpPr>
            <a:spLocks noGrp="1"/>
          </p:cNvSpPr>
          <p:nvPr>
            <p:ph type="title"/>
          </p:nvPr>
        </p:nvSpPr>
        <p:spPr>
          <a:xfrm>
            <a:off x="838200" y="0"/>
            <a:ext cx="10515600" cy="1133499"/>
          </a:xfrm>
        </p:spPr>
        <p:txBody>
          <a:bodyPr>
            <a:normAutofit/>
          </a:bodyPr>
          <a:lstStyle/>
          <a:p>
            <a:pPr algn="ctr"/>
            <a:r>
              <a:rPr lang="en-US" sz="5200" b="1" dirty="0">
                <a:solidFill>
                  <a:schemeClr val="accent6">
                    <a:lumMod val="10000"/>
                  </a:schemeClr>
                </a:solidFill>
                <a:latin typeface="Abadi" panose="020B0604020104020204" pitchFamily="34" charset="0"/>
                <a:ea typeface="Ebrima"/>
                <a:cs typeface="Ebrima"/>
              </a:rPr>
              <a:t>What to do...</a:t>
            </a:r>
            <a:endParaRPr lang="en-US" dirty="0">
              <a:solidFill>
                <a:schemeClr val="accent6">
                  <a:lumMod val="10000"/>
                </a:schemeClr>
              </a:solidFill>
              <a:latin typeface="Abadi" panose="020B0604020104020204" pitchFamily="34" charset="0"/>
            </a:endParaRPr>
          </a:p>
        </p:txBody>
      </p:sp>
      <p:graphicFrame>
        <p:nvGraphicFramePr>
          <p:cNvPr id="5" name="Diagram 5">
            <a:extLst>
              <a:ext uri="{FF2B5EF4-FFF2-40B4-BE49-F238E27FC236}">
                <a16:creationId xmlns:a16="http://schemas.microsoft.com/office/drawing/2014/main" id="{973AAFA8-7F19-F122-B92D-A9B3A668F320}"/>
              </a:ext>
            </a:extLst>
          </p:cNvPr>
          <p:cNvGraphicFramePr/>
          <p:nvPr>
            <p:extLst>
              <p:ext uri="{D42A27DB-BD31-4B8C-83A1-F6EECF244321}">
                <p14:modId xmlns:p14="http://schemas.microsoft.com/office/powerpoint/2010/main" val="3705730868"/>
              </p:ext>
            </p:extLst>
          </p:nvPr>
        </p:nvGraphicFramePr>
        <p:xfrm>
          <a:off x="838200" y="1133499"/>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F6FDC7C-7753-4D04-8FFE-AC831F74B36A}"/>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3294798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FBA2-4FB9-52C3-91B5-24022B4100F4}"/>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What NOT to do…</a:t>
            </a:r>
          </a:p>
        </p:txBody>
      </p:sp>
      <p:graphicFrame>
        <p:nvGraphicFramePr>
          <p:cNvPr id="4" name="Text Placeholder 4">
            <a:extLst>
              <a:ext uri="{FF2B5EF4-FFF2-40B4-BE49-F238E27FC236}">
                <a16:creationId xmlns:a16="http://schemas.microsoft.com/office/drawing/2014/main" id="{633B1686-5B50-2C82-21EA-2B9F373104C1}"/>
              </a:ext>
            </a:extLst>
          </p:cNvPr>
          <p:cNvGraphicFramePr/>
          <p:nvPr>
            <p:extLst>
              <p:ext uri="{D42A27DB-BD31-4B8C-83A1-F6EECF244321}">
                <p14:modId xmlns:p14="http://schemas.microsoft.com/office/powerpoint/2010/main" val="2983463072"/>
              </p:ext>
            </p:extLst>
          </p:nvPr>
        </p:nvGraphicFramePr>
        <p:xfrm>
          <a:off x="2068183" y="1325563"/>
          <a:ext cx="8055634" cy="386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ECD2A85-865B-45F2-8FCF-7B228DF3102E}"/>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3737245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ED92-8D01-D60C-93CD-820EA024DB29}"/>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Confidential Resources</a:t>
            </a:r>
          </a:p>
        </p:txBody>
      </p:sp>
      <p:graphicFrame>
        <p:nvGraphicFramePr>
          <p:cNvPr id="6" name="Content Placeholder 5">
            <a:extLst>
              <a:ext uri="{FF2B5EF4-FFF2-40B4-BE49-F238E27FC236}">
                <a16:creationId xmlns:a16="http://schemas.microsoft.com/office/drawing/2014/main" id="{5A91AFF4-E7C9-0A0E-4E37-3C414FD6B101}"/>
              </a:ext>
            </a:extLst>
          </p:cNvPr>
          <p:cNvGraphicFramePr>
            <a:graphicFrameLocks noGrp="1"/>
          </p:cNvGraphicFramePr>
          <p:nvPr>
            <p:ph idx="1"/>
            <p:extLst>
              <p:ext uri="{D42A27DB-BD31-4B8C-83A1-F6EECF244321}">
                <p14:modId xmlns:p14="http://schemas.microsoft.com/office/powerpoint/2010/main" val="2185371281"/>
              </p:ext>
            </p:extLst>
          </p:nvPr>
        </p:nvGraphicFramePr>
        <p:xfrm>
          <a:off x="838200" y="99205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56FF123-63C7-4B59-B186-FB8C13B20EDA}"/>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645521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0756-89DD-4635-AF3D-CD9CA89B34AD}"/>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Non-Confidential Resources</a:t>
            </a:r>
          </a:p>
        </p:txBody>
      </p:sp>
      <p:graphicFrame>
        <p:nvGraphicFramePr>
          <p:cNvPr id="4" name="Content Placeholder 3">
            <a:extLst>
              <a:ext uri="{FF2B5EF4-FFF2-40B4-BE49-F238E27FC236}">
                <a16:creationId xmlns:a16="http://schemas.microsoft.com/office/drawing/2014/main" id="{B13AE140-E9A3-AC8D-DAE3-19B110C42F6C}"/>
              </a:ext>
            </a:extLst>
          </p:cNvPr>
          <p:cNvGraphicFramePr>
            <a:graphicFrameLocks noGrp="1"/>
          </p:cNvGraphicFramePr>
          <p:nvPr>
            <p:ph idx="1"/>
            <p:extLst>
              <p:ext uri="{D42A27DB-BD31-4B8C-83A1-F6EECF244321}">
                <p14:modId xmlns:p14="http://schemas.microsoft.com/office/powerpoint/2010/main" val="3062156016"/>
              </p:ext>
            </p:extLst>
          </p:nvPr>
        </p:nvGraphicFramePr>
        <p:xfrm>
          <a:off x="631166" y="1357073"/>
          <a:ext cx="10929668" cy="4143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4729800-9740-4890-8256-84952426A49D}"/>
              </a:ext>
            </a:extLst>
          </p:cNvPr>
          <p:cNvPicPr>
            <a:picLocks noChangeAspect="1"/>
          </p:cNvPicPr>
          <p:nvPr/>
        </p:nvPicPr>
        <p:blipFill>
          <a:blip r:embed="rId7"/>
          <a:stretch>
            <a:fillRect/>
          </a:stretch>
        </p:blipFill>
        <p:spPr>
          <a:xfrm>
            <a:off x="0" y="5787179"/>
            <a:ext cx="12192000" cy="1143000"/>
          </a:xfrm>
          <a:prstGeom prst="rect">
            <a:avLst/>
          </a:prstGeom>
        </p:spPr>
      </p:pic>
      <p:grpSp>
        <p:nvGrpSpPr>
          <p:cNvPr id="7" name="Group 6">
            <a:extLst>
              <a:ext uri="{FF2B5EF4-FFF2-40B4-BE49-F238E27FC236}">
                <a16:creationId xmlns:a16="http://schemas.microsoft.com/office/drawing/2014/main" id="{8F367B32-F78C-413D-BE36-49FD7F87FD6D}"/>
              </a:ext>
            </a:extLst>
          </p:cNvPr>
          <p:cNvGrpSpPr/>
          <p:nvPr/>
        </p:nvGrpSpPr>
        <p:grpSpPr>
          <a:xfrm>
            <a:off x="700436" y="3429000"/>
            <a:ext cx="3052592" cy="547200"/>
            <a:chOff x="-1608821" y="0"/>
            <a:chExt cx="3052592" cy="547200"/>
          </a:xfrm>
        </p:grpSpPr>
        <p:sp>
          <p:nvSpPr>
            <p:cNvPr id="8" name="Rectangle 7">
              <a:extLst>
                <a:ext uri="{FF2B5EF4-FFF2-40B4-BE49-F238E27FC236}">
                  <a16:creationId xmlns:a16="http://schemas.microsoft.com/office/drawing/2014/main" id="{6264F82F-A956-4A7D-87E5-270D516A80FC}"/>
                </a:ext>
              </a:extLst>
            </p:cNvPr>
            <p:cNvSpPr/>
            <p:nvPr/>
          </p:nvSpPr>
          <p:spPr>
            <a:xfrm>
              <a:off x="-1608820" y="0"/>
              <a:ext cx="3052591" cy="547200"/>
            </a:xfrm>
            <a:prstGeom prst="rect">
              <a:avLst/>
            </a:prstGeom>
            <a:solidFill>
              <a:srgbClr val="FFC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76A398FA-58E5-49C8-9D84-97DC0AE6B216}"/>
                </a:ext>
              </a:extLst>
            </p:cNvPr>
            <p:cNvSpPr txBox="1"/>
            <p:nvPr/>
          </p:nvSpPr>
          <p:spPr>
            <a:xfrm>
              <a:off x="-1608821" y="0"/>
              <a:ext cx="3052591" cy="54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10000"/>
                    </a:schemeClr>
                  </a:solidFill>
                  <a:latin typeface="Abadi" panose="020B0604020104020204" pitchFamily="34" charset="0"/>
                </a:rPr>
                <a:t>Department of Public Safety</a:t>
              </a:r>
              <a:r>
                <a:rPr lang="en-US" sz="1800" kern="1200" dirty="0">
                  <a:solidFill>
                    <a:schemeClr val="accent6">
                      <a:lumMod val="10000"/>
                    </a:schemeClr>
                  </a:solidFill>
                </a:rPr>
                <a:t> </a:t>
              </a:r>
            </a:p>
          </p:txBody>
        </p:sp>
      </p:grpSp>
      <p:grpSp>
        <p:nvGrpSpPr>
          <p:cNvPr id="10" name="Group 9">
            <a:extLst>
              <a:ext uri="{FF2B5EF4-FFF2-40B4-BE49-F238E27FC236}">
                <a16:creationId xmlns:a16="http://schemas.microsoft.com/office/drawing/2014/main" id="{59EA3C29-7B9B-4FB7-A05D-29239442EF69}"/>
              </a:ext>
            </a:extLst>
          </p:cNvPr>
          <p:cNvGrpSpPr/>
          <p:nvPr/>
        </p:nvGrpSpPr>
        <p:grpSpPr>
          <a:xfrm>
            <a:off x="700436" y="3976200"/>
            <a:ext cx="3052591" cy="1212266"/>
            <a:chOff x="33714" y="533918"/>
            <a:chExt cx="3052591" cy="1212266"/>
          </a:xfrm>
        </p:grpSpPr>
        <p:sp>
          <p:nvSpPr>
            <p:cNvPr id="11" name="Rectangle 10">
              <a:extLst>
                <a:ext uri="{FF2B5EF4-FFF2-40B4-BE49-F238E27FC236}">
                  <a16:creationId xmlns:a16="http://schemas.microsoft.com/office/drawing/2014/main" id="{07E31DB8-2296-4E75-B2CF-6587F333E6B6}"/>
                </a:ext>
              </a:extLst>
            </p:cNvPr>
            <p:cNvSpPr/>
            <p:nvPr/>
          </p:nvSpPr>
          <p:spPr>
            <a:xfrm>
              <a:off x="33714" y="533918"/>
              <a:ext cx="3052591" cy="1212266"/>
            </a:xfrm>
            <a:prstGeom prst="rect">
              <a:avLst/>
            </a:prstGeom>
            <a:solidFill>
              <a:srgbClr val="FFF9C9">
                <a:alpha val="90000"/>
              </a:srgbClr>
            </a:solidFill>
            <a:ln>
              <a:solidFill>
                <a:schemeClr val="accent6">
                  <a:lumMod val="1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550D06EC-10DA-414B-B5B5-9D3EE7337DFC}"/>
                </a:ext>
              </a:extLst>
            </p:cNvPr>
            <p:cNvSpPr txBox="1"/>
            <p:nvPr/>
          </p:nvSpPr>
          <p:spPr>
            <a:xfrm>
              <a:off x="33714" y="533918"/>
              <a:ext cx="3052591" cy="1212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859-236-4357</a:t>
              </a:r>
            </a:p>
            <a:p>
              <a:pPr marL="171450" lvl="1" indent="-171450" algn="l" defTabSz="800100">
                <a:lnSpc>
                  <a:spcPct val="90000"/>
                </a:lnSpc>
                <a:spcBef>
                  <a:spcPct val="0"/>
                </a:spcBef>
                <a:spcAft>
                  <a:spcPct val="15000"/>
                </a:spcAft>
                <a:buNone/>
              </a:pPr>
              <a:r>
                <a:rPr lang="en-US" dirty="0">
                  <a:solidFill>
                    <a:schemeClr val="accent6">
                      <a:lumMod val="10000"/>
                    </a:schemeClr>
                  </a:solidFill>
                  <a:latin typeface="Abadi" panose="020B0604020104020204" pitchFamily="34" charset="0"/>
                </a:rPr>
                <a:t>   Walnut House 1</a:t>
              </a:r>
              <a:r>
                <a:rPr lang="en-US" baseline="30000" dirty="0">
                  <a:solidFill>
                    <a:schemeClr val="accent6">
                      <a:lumMod val="10000"/>
                    </a:schemeClr>
                  </a:solidFill>
                  <a:latin typeface="Abadi" panose="020B0604020104020204" pitchFamily="34" charset="0"/>
                </a:rPr>
                <a:t>st</a:t>
              </a:r>
              <a:r>
                <a:rPr lang="en-US" dirty="0">
                  <a:solidFill>
                    <a:schemeClr val="accent6">
                      <a:lumMod val="10000"/>
                    </a:schemeClr>
                  </a:solidFill>
                  <a:latin typeface="Abadi" panose="020B0604020104020204" pitchFamily="34" charset="0"/>
                </a:rPr>
                <a:t> Floor</a:t>
              </a:r>
              <a:endParaRPr lang="en-US" sz="1800" kern="1200" dirty="0">
                <a:solidFill>
                  <a:schemeClr val="accent6">
                    <a:lumMod val="10000"/>
                  </a:schemeClr>
                </a:solidFill>
                <a:latin typeface="Abadi" panose="020B0604020104020204" pitchFamily="34" charset="0"/>
              </a:endParaRPr>
            </a:p>
            <a:p>
              <a:pPr marL="171450" lvl="1" indent="-171450" algn="l" defTabSz="800100">
                <a:lnSpc>
                  <a:spcPct val="90000"/>
                </a:lnSpc>
                <a:spcBef>
                  <a:spcPct val="0"/>
                </a:spcBef>
                <a:spcAft>
                  <a:spcPct val="15000"/>
                </a:spcAft>
                <a:buNone/>
              </a:pPr>
              <a:endParaRPr lang="en-US" sz="1800" kern="1200" dirty="0">
                <a:latin typeface="Abadi" panose="020B0604020104020204" pitchFamily="34" charset="0"/>
              </a:endParaRPr>
            </a:p>
          </p:txBody>
        </p:sp>
      </p:grpSp>
      <p:grpSp>
        <p:nvGrpSpPr>
          <p:cNvPr id="14" name="Group 13">
            <a:extLst>
              <a:ext uri="{FF2B5EF4-FFF2-40B4-BE49-F238E27FC236}">
                <a16:creationId xmlns:a16="http://schemas.microsoft.com/office/drawing/2014/main" id="{4F931D29-BC1F-4E77-A43A-19F26E9AF84A}"/>
              </a:ext>
            </a:extLst>
          </p:cNvPr>
          <p:cNvGrpSpPr/>
          <p:nvPr/>
        </p:nvGrpSpPr>
        <p:grpSpPr>
          <a:xfrm>
            <a:off x="4208700" y="3429000"/>
            <a:ext cx="3448230" cy="547200"/>
            <a:chOff x="-1608821" y="0"/>
            <a:chExt cx="3052592" cy="547200"/>
          </a:xfrm>
        </p:grpSpPr>
        <p:sp>
          <p:nvSpPr>
            <p:cNvPr id="15" name="Rectangle 14">
              <a:extLst>
                <a:ext uri="{FF2B5EF4-FFF2-40B4-BE49-F238E27FC236}">
                  <a16:creationId xmlns:a16="http://schemas.microsoft.com/office/drawing/2014/main" id="{7FB1AB90-4F3C-4F3F-8587-1CFAE5F6043C}"/>
                </a:ext>
              </a:extLst>
            </p:cNvPr>
            <p:cNvSpPr/>
            <p:nvPr/>
          </p:nvSpPr>
          <p:spPr>
            <a:xfrm>
              <a:off x="-1608820" y="0"/>
              <a:ext cx="3052591" cy="547200"/>
            </a:xfrm>
            <a:prstGeom prst="rect">
              <a:avLst/>
            </a:prstGeom>
            <a:solidFill>
              <a:srgbClr val="FFC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56E56A2A-726D-4E30-A058-0B8529A1C176}"/>
                </a:ext>
              </a:extLst>
            </p:cNvPr>
            <p:cNvSpPr txBox="1"/>
            <p:nvPr/>
          </p:nvSpPr>
          <p:spPr>
            <a:xfrm>
              <a:off x="-1608821" y="0"/>
              <a:ext cx="3052591" cy="54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10000"/>
                    </a:schemeClr>
                  </a:solidFill>
                  <a:latin typeface="Abadi" panose="020B0604020104020204" pitchFamily="34" charset="0"/>
                </a:rPr>
                <a:t>Office of Health Promotion</a:t>
              </a:r>
              <a:endParaRPr lang="en-US" sz="1800" kern="1200" dirty="0">
                <a:solidFill>
                  <a:schemeClr val="accent6">
                    <a:lumMod val="10000"/>
                  </a:schemeClr>
                </a:solidFill>
              </a:endParaRPr>
            </a:p>
          </p:txBody>
        </p:sp>
      </p:grpSp>
      <p:grpSp>
        <p:nvGrpSpPr>
          <p:cNvPr id="17" name="Group 16">
            <a:extLst>
              <a:ext uri="{FF2B5EF4-FFF2-40B4-BE49-F238E27FC236}">
                <a16:creationId xmlns:a16="http://schemas.microsoft.com/office/drawing/2014/main" id="{08F8F3B6-3EF8-42DF-8C0C-5E60975E6FA4}"/>
              </a:ext>
            </a:extLst>
          </p:cNvPr>
          <p:cNvGrpSpPr/>
          <p:nvPr/>
        </p:nvGrpSpPr>
        <p:grpSpPr>
          <a:xfrm>
            <a:off x="4208699" y="3976200"/>
            <a:ext cx="3448229" cy="1212266"/>
            <a:chOff x="33714" y="533918"/>
            <a:chExt cx="3052591" cy="1212266"/>
          </a:xfrm>
        </p:grpSpPr>
        <p:sp>
          <p:nvSpPr>
            <p:cNvPr id="18" name="Rectangle 17">
              <a:extLst>
                <a:ext uri="{FF2B5EF4-FFF2-40B4-BE49-F238E27FC236}">
                  <a16:creationId xmlns:a16="http://schemas.microsoft.com/office/drawing/2014/main" id="{1C556DAA-837D-4B39-8403-D4570CDA26F5}"/>
                </a:ext>
              </a:extLst>
            </p:cNvPr>
            <p:cNvSpPr/>
            <p:nvPr/>
          </p:nvSpPr>
          <p:spPr>
            <a:xfrm>
              <a:off x="33714" y="533918"/>
              <a:ext cx="3052591" cy="1212266"/>
            </a:xfrm>
            <a:prstGeom prst="rect">
              <a:avLst/>
            </a:prstGeom>
            <a:solidFill>
              <a:srgbClr val="FFF9C9">
                <a:alpha val="90000"/>
              </a:srgbClr>
            </a:solidFill>
            <a:ln>
              <a:solidFill>
                <a:schemeClr val="accent6">
                  <a:lumMod val="1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id="{91E0FFC5-A71E-4A0F-9B36-A38440E789D1}"/>
                </a:ext>
              </a:extLst>
            </p:cNvPr>
            <p:cNvSpPr txBox="1"/>
            <p:nvPr/>
          </p:nvSpPr>
          <p:spPr>
            <a:xfrm>
              <a:off x="33714" y="533918"/>
              <a:ext cx="3052591" cy="1212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859-236-5483</a:t>
              </a:r>
            </a:p>
            <a:p>
              <a:pPr marL="171450" lvl="1" indent="-171450" algn="l" defTabSz="800100">
                <a:lnSpc>
                  <a:spcPct val="90000"/>
                </a:lnSpc>
                <a:spcBef>
                  <a:spcPct val="0"/>
                </a:spcBef>
                <a:spcAft>
                  <a:spcPct val="15000"/>
                </a:spcAft>
                <a:buNone/>
              </a:pPr>
              <a:r>
                <a:rPr lang="en-US" dirty="0">
                  <a:solidFill>
                    <a:schemeClr val="accent6">
                      <a:lumMod val="10000"/>
                    </a:schemeClr>
                  </a:solidFill>
                  <a:latin typeface="Abadi" panose="020B0604020104020204" pitchFamily="34" charset="0"/>
                </a:rPr>
                <a:t>   Roush Campus Center</a:t>
              </a:r>
              <a:endParaRPr lang="en-US" sz="1800" kern="1200" dirty="0">
                <a:solidFill>
                  <a:schemeClr val="accent6">
                    <a:lumMod val="10000"/>
                  </a:schemeClr>
                </a:solidFill>
                <a:latin typeface="Abadi" panose="020B0604020104020204" pitchFamily="34" charset="0"/>
              </a:endParaRPr>
            </a:p>
            <a:p>
              <a:pPr marL="171450" lvl="1" indent="-171450" algn="l" defTabSz="800100">
                <a:lnSpc>
                  <a:spcPct val="90000"/>
                </a:lnSpc>
                <a:spcBef>
                  <a:spcPct val="0"/>
                </a:spcBef>
                <a:spcAft>
                  <a:spcPct val="15000"/>
                </a:spcAft>
                <a:buNone/>
              </a:pPr>
              <a:endParaRPr lang="en-US" sz="1800" kern="1200" dirty="0">
                <a:latin typeface="Abadi" panose="020B0604020104020204" pitchFamily="34" charset="0"/>
              </a:endParaRPr>
            </a:p>
          </p:txBody>
        </p:sp>
      </p:grpSp>
      <p:grpSp>
        <p:nvGrpSpPr>
          <p:cNvPr id="20" name="Group 19">
            <a:extLst>
              <a:ext uri="{FF2B5EF4-FFF2-40B4-BE49-F238E27FC236}">
                <a16:creationId xmlns:a16="http://schemas.microsoft.com/office/drawing/2014/main" id="{DACF2F01-C972-4C40-B64C-BA01E736952C}"/>
              </a:ext>
            </a:extLst>
          </p:cNvPr>
          <p:cNvGrpSpPr/>
          <p:nvPr/>
        </p:nvGrpSpPr>
        <p:grpSpPr>
          <a:xfrm>
            <a:off x="8112605" y="3429000"/>
            <a:ext cx="3448230" cy="547200"/>
            <a:chOff x="-1608821" y="0"/>
            <a:chExt cx="3052592" cy="547200"/>
          </a:xfrm>
        </p:grpSpPr>
        <p:sp>
          <p:nvSpPr>
            <p:cNvPr id="21" name="Rectangle 20">
              <a:extLst>
                <a:ext uri="{FF2B5EF4-FFF2-40B4-BE49-F238E27FC236}">
                  <a16:creationId xmlns:a16="http://schemas.microsoft.com/office/drawing/2014/main" id="{D13B262F-B41A-4A13-8E48-037F9683045F}"/>
                </a:ext>
              </a:extLst>
            </p:cNvPr>
            <p:cNvSpPr/>
            <p:nvPr/>
          </p:nvSpPr>
          <p:spPr>
            <a:xfrm>
              <a:off x="-1608820" y="0"/>
              <a:ext cx="3052591" cy="547200"/>
            </a:xfrm>
            <a:prstGeom prst="rect">
              <a:avLst/>
            </a:prstGeom>
            <a:solidFill>
              <a:srgbClr val="FFC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3922B94D-E45E-48D1-9CB3-FA46C40741C8}"/>
                </a:ext>
              </a:extLst>
            </p:cNvPr>
            <p:cNvSpPr txBox="1"/>
            <p:nvPr/>
          </p:nvSpPr>
          <p:spPr>
            <a:xfrm>
              <a:off x="-1608821" y="0"/>
              <a:ext cx="3052591" cy="54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10000"/>
                    </a:schemeClr>
                  </a:solidFill>
                  <a:latin typeface="Abadi" panose="020B0604020104020204" pitchFamily="34" charset="0"/>
                </a:rPr>
                <a:t>Othe</a:t>
              </a:r>
              <a:r>
                <a:rPr lang="en-US" b="1" dirty="0">
                  <a:solidFill>
                    <a:schemeClr val="accent6">
                      <a:lumMod val="10000"/>
                    </a:schemeClr>
                  </a:solidFill>
                  <a:latin typeface="Abadi" panose="020B0604020104020204" pitchFamily="34" charset="0"/>
                </a:rPr>
                <a:t>r Mandatory Reporters</a:t>
              </a:r>
              <a:endParaRPr lang="en-US" sz="1800" kern="1200" dirty="0">
                <a:solidFill>
                  <a:schemeClr val="accent6">
                    <a:lumMod val="10000"/>
                  </a:schemeClr>
                </a:solidFill>
              </a:endParaRPr>
            </a:p>
          </p:txBody>
        </p:sp>
      </p:grpSp>
      <p:grpSp>
        <p:nvGrpSpPr>
          <p:cNvPr id="23" name="Group 22">
            <a:extLst>
              <a:ext uri="{FF2B5EF4-FFF2-40B4-BE49-F238E27FC236}">
                <a16:creationId xmlns:a16="http://schemas.microsoft.com/office/drawing/2014/main" id="{335F25E7-73DB-421A-A415-14A76738678C}"/>
              </a:ext>
            </a:extLst>
          </p:cNvPr>
          <p:cNvGrpSpPr/>
          <p:nvPr/>
        </p:nvGrpSpPr>
        <p:grpSpPr>
          <a:xfrm>
            <a:off x="8112605" y="3976200"/>
            <a:ext cx="3448229" cy="1212266"/>
            <a:chOff x="33714" y="533918"/>
            <a:chExt cx="3052591" cy="1212266"/>
          </a:xfrm>
        </p:grpSpPr>
        <p:sp>
          <p:nvSpPr>
            <p:cNvPr id="24" name="Rectangle 23">
              <a:extLst>
                <a:ext uri="{FF2B5EF4-FFF2-40B4-BE49-F238E27FC236}">
                  <a16:creationId xmlns:a16="http://schemas.microsoft.com/office/drawing/2014/main" id="{5EA93431-1102-43EB-9B4D-30C52BE00BCA}"/>
                </a:ext>
              </a:extLst>
            </p:cNvPr>
            <p:cNvSpPr/>
            <p:nvPr/>
          </p:nvSpPr>
          <p:spPr>
            <a:xfrm>
              <a:off x="33714" y="533918"/>
              <a:ext cx="3052591" cy="1212266"/>
            </a:xfrm>
            <a:prstGeom prst="rect">
              <a:avLst/>
            </a:prstGeom>
            <a:solidFill>
              <a:srgbClr val="FFF9C9">
                <a:alpha val="90000"/>
              </a:srgbClr>
            </a:solidFill>
            <a:ln>
              <a:solidFill>
                <a:schemeClr val="accent6">
                  <a:lumMod val="1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TextBox 24">
              <a:extLst>
                <a:ext uri="{FF2B5EF4-FFF2-40B4-BE49-F238E27FC236}">
                  <a16:creationId xmlns:a16="http://schemas.microsoft.com/office/drawing/2014/main" id="{25275238-41D2-4F6F-8515-3181BFB735C2}"/>
                </a:ext>
              </a:extLst>
            </p:cNvPr>
            <p:cNvSpPr txBox="1"/>
            <p:nvPr/>
          </p:nvSpPr>
          <p:spPr>
            <a:xfrm>
              <a:off x="33714" y="533918"/>
              <a:ext cx="3052591" cy="1212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285750" lvl="1" indent="-285750" algn="l" defTabSz="800100">
                <a:lnSpc>
                  <a:spcPct val="90000"/>
                </a:lnSpc>
                <a:spcBef>
                  <a:spcPct val="0"/>
                </a:spcBef>
                <a:spcAft>
                  <a:spcPct val="15000"/>
                </a:spcAft>
                <a:buFont typeface="Arial" panose="020B0604020202020204" pitchFamily="34" charset="0"/>
                <a:buChar char="•"/>
              </a:pPr>
              <a:r>
                <a:rPr lang="en-US" sz="1800" kern="1200" dirty="0">
                  <a:solidFill>
                    <a:schemeClr val="accent6">
                      <a:lumMod val="10000"/>
                    </a:schemeClr>
                  </a:solidFill>
                  <a:latin typeface="Abadi" panose="020B0604020104020204" pitchFamily="34" charset="0"/>
                </a:rPr>
                <a:t>Faculty</a:t>
              </a:r>
            </a:p>
            <a:p>
              <a:pPr marL="285750" lvl="1" indent="-285750" algn="l" defTabSz="800100">
                <a:lnSpc>
                  <a:spcPct val="90000"/>
                </a:lnSpc>
                <a:spcBef>
                  <a:spcPct val="0"/>
                </a:spcBef>
                <a:spcAft>
                  <a:spcPct val="15000"/>
                </a:spcAft>
                <a:buFont typeface="Arial" panose="020B0604020202020204" pitchFamily="34" charset="0"/>
                <a:buChar char="•"/>
              </a:pPr>
              <a:r>
                <a:rPr lang="en-US" dirty="0">
                  <a:solidFill>
                    <a:schemeClr val="accent6">
                      <a:lumMod val="10000"/>
                    </a:schemeClr>
                  </a:solidFill>
                  <a:latin typeface="Abadi" panose="020B0604020104020204" pitchFamily="34" charset="0"/>
                </a:rPr>
                <a:t>Staff</a:t>
              </a:r>
            </a:p>
            <a:p>
              <a:pPr marL="285750" lvl="1" indent="-285750" algn="l" defTabSz="800100">
                <a:lnSpc>
                  <a:spcPct val="90000"/>
                </a:lnSpc>
                <a:spcBef>
                  <a:spcPct val="0"/>
                </a:spcBef>
                <a:spcAft>
                  <a:spcPct val="15000"/>
                </a:spcAft>
                <a:buFont typeface="Arial" panose="020B0604020202020204" pitchFamily="34" charset="0"/>
                <a:buChar char="•"/>
              </a:pPr>
              <a:r>
                <a:rPr lang="en-US" sz="1800" kern="1200" dirty="0">
                  <a:solidFill>
                    <a:schemeClr val="accent6">
                      <a:lumMod val="10000"/>
                    </a:schemeClr>
                  </a:solidFill>
                  <a:latin typeface="Abadi" panose="020B0604020104020204" pitchFamily="34" charset="0"/>
                </a:rPr>
                <a:t>Administrators</a:t>
              </a:r>
            </a:p>
            <a:p>
              <a:pPr marL="285750" lvl="1" indent="-285750" algn="l" defTabSz="800100">
                <a:lnSpc>
                  <a:spcPct val="90000"/>
                </a:lnSpc>
                <a:spcBef>
                  <a:spcPct val="0"/>
                </a:spcBef>
                <a:spcAft>
                  <a:spcPct val="15000"/>
                </a:spcAft>
                <a:buFont typeface="Arial" panose="020B0604020202020204" pitchFamily="34" charset="0"/>
                <a:buChar char="•"/>
              </a:pPr>
              <a:r>
                <a:rPr lang="en-US">
                  <a:solidFill>
                    <a:schemeClr val="accent6">
                      <a:lumMod val="10000"/>
                    </a:schemeClr>
                  </a:solidFill>
                  <a:latin typeface="Abadi" panose="020B0604020104020204" pitchFamily="34" charset="0"/>
                </a:rPr>
                <a:t>Resident Advisors</a:t>
              </a:r>
              <a:endParaRPr lang="en-US" sz="1800" kern="1200" dirty="0">
                <a:solidFill>
                  <a:schemeClr val="accent6">
                    <a:lumMod val="10000"/>
                  </a:schemeClr>
                </a:solidFill>
                <a:latin typeface="Abadi" panose="020B0604020104020204" pitchFamily="34" charset="0"/>
              </a:endParaRPr>
            </a:p>
          </p:txBody>
        </p:sp>
      </p:grpSp>
    </p:spTree>
    <p:extLst>
      <p:ext uri="{BB962C8B-B14F-4D97-AF65-F5344CB8AC3E}">
        <p14:creationId xmlns:p14="http://schemas.microsoft.com/office/powerpoint/2010/main" val="2474418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0756-89DD-4635-AF3D-CD9CA89B34AD}"/>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External Resources</a:t>
            </a:r>
          </a:p>
        </p:txBody>
      </p:sp>
      <p:pic>
        <p:nvPicPr>
          <p:cNvPr id="6" name="Picture 5">
            <a:extLst>
              <a:ext uri="{FF2B5EF4-FFF2-40B4-BE49-F238E27FC236}">
                <a16:creationId xmlns:a16="http://schemas.microsoft.com/office/drawing/2014/main" id="{64729800-9740-4890-8256-84952426A49D}"/>
              </a:ext>
            </a:extLst>
          </p:cNvPr>
          <p:cNvPicPr>
            <a:picLocks noChangeAspect="1"/>
          </p:cNvPicPr>
          <p:nvPr/>
        </p:nvPicPr>
        <p:blipFill>
          <a:blip r:embed="rId2"/>
          <a:stretch>
            <a:fillRect/>
          </a:stretch>
        </p:blipFill>
        <p:spPr>
          <a:xfrm>
            <a:off x="0" y="5787179"/>
            <a:ext cx="12192000" cy="1143000"/>
          </a:xfrm>
          <a:prstGeom prst="rect">
            <a:avLst/>
          </a:prstGeom>
        </p:spPr>
      </p:pic>
      <p:grpSp>
        <p:nvGrpSpPr>
          <p:cNvPr id="7" name="Group 6">
            <a:extLst>
              <a:ext uri="{FF2B5EF4-FFF2-40B4-BE49-F238E27FC236}">
                <a16:creationId xmlns:a16="http://schemas.microsoft.com/office/drawing/2014/main" id="{04FCF144-5E21-45A0-A120-57B714E0C76E}"/>
              </a:ext>
            </a:extLst>
          </p:cNvPr>
          <p:cNvGrpSpPr/>
          <p:nvPr/>
        </p:nvGrpSpPr>
        <p:grpSpPr>
          <a:xfrm>
            <a:off x="838200" y="1574800"/>
            <a:ext cx="3052592" cy="547200"/>
            <a:chOff x="-1608821" y="0"/>
            <a:chExt cx="3052592" cy="547200"/>
          </a:xfrm>
        </p:grpSpPr>
        <p:sp>
          <p:nvSpPr>
            <p:cNvPr id="8" name="Rectangle 7">
              <a:extLst>
                <a:ext uri="{FF2B5EF4-FFF2-40B4-BE49-F238E27FC236}">
                  <a16:creationId xmlns:a16="http://schemas.microsoft.com/office/drawing/2014/main" id="{DB1F148A-7929-4135-8F41-5042AAC5EF42}"/>
                </a:ext>
              </a:extLst>
            </p:cNvPr>
            <p:cNvSpPr/>
            <p:nvPr/>
          </p:nvSpPr>
          <p:spPr>
            <a:xfrm>
              <a:off x="-1608820" y="0"/>
              <a:ext cx="3052591" cy="547200"/>
            </a:xfrm>
            <a:prstGeom prst="rect">
              <a:avLst/>
            </a:prstGeom>
            <a:solidFill>
              <a:srgbClr val="FFC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A45B2B42-24BE-4542-AB76-57717D00E1E5}"/>
                </a:ext>
              </a:extLst>
            </p:cNvPr>
            <p:cNvSpPr txBox="1"/>
            <p:nvPr/>
          </p:nvSpPr>
          <p:spPr>
            <a:xfrm>
              <a:off x="-1608821" y="0"/>
              <a:ext cx="3052591" cy="54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10000"/>
                    </a:schemeClr>
                  </a:solidFill>
                  <a:latin typeface="Abadi" panose="020B0604020104020204" pitchFamily="34" charset="0"/>
                </a:rPr>
                <a:t>Danville Police Department</a:t>
              </a:r>
              <a:r>
                <a:rPr lang="en-US" sz="1800" kern="1200" dirty="0">
                  <a:solidFill>
                    <a:schemeClr val="accent6">
                      <a:lumMod val="10000"/>
                    </a:schemeClr>
                  </a:solidFill>
                </a:rPr>
                <a:t> </a:t>
              </a:r>
            </a:p>
          </p:txBody>
        </p:sp>
      </p:grpSp>
      <p:grpSp>
        <p:nvGrpSpPr>
          <p:cNvPr id="10" name="Group 9">
            <a:extLst>
              <a:ext uri="{FF2B5EF4-FFF2-40B4-BE49-F238E27FC236}">
                <a16:creationId xmlns:a16="http://schemas.microsoft.com/office/drawing/2014/main" id="{83475E4C-CBCF-4FF9-B547-05D86D33C54B}"/>
              </a:ext>
            </a:extLst>
          </p:cNvPr>
          <p:cNvGrpSpPr/>
          <p:nvPr/>
        </p:nvGrpSpPr>
        <p:grpSpPr>
          <a:xfrm>
            <a:off x="838200" y="2122000"/>
            <a:ext cx="3052591" cy="1212266"/>
            <a:chOff x="33714" y="533918"/>
            <a:chExt cx="3052591" cy="1212266"/>
          </a:xfrm>
        </p:grpSpPr>
        <p:sp>
          <p:nvSpPr>
            <p:cNvPr id="11" name="Rectangle 10">
              <a:extLst>
                <a:ext uri="{FF2B5EF4-FFF2-40B4-BE49-F238E27FC236}">
                  <a16:creationId xmlns:a16="http://schemas.microsoft.com/office/drawing/2014/main" id="{8967B883-F2E8-4BCB-BF4E-979E3D5D4182}"/>
                </a:ext>
              </a:extLst>
            </p:cNvPr>
            <p:cNvSpPr/>
            <p:nvPr/>
          </p:nvSpPr>
          <p:spPr>
            <a:xfrm>
              <a:off x="33714" y="533918"/>
              <a:ext cx="3052591" cy="1212266"/>
            </a:xfrm>
            <a:prstGeom prst="rect">
              <a:avLst/>
            </a:prstGeom>
            <a:solidFill>
              <a:srgbClr val="FFF9C9">
                <a:alpha val="90000"/>
              </a:srgbClr>
            </a:solidFill>
            <a:ln>
              <a:solidFill>
                <a:schemeClr val="accent6">
                  <a:lumMod val="1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4F1FB6D7-9B01-485F-B869-44612A1E7B93}"/>
                </a:ext>
              </a:extLst>
            </p:cNvPr>
            <p:cNvSpPr txBox="1"/>
            <p:nvPr/>
          </p:nvSpPr>
          <p:spPr>
            <a:xfrm>
              <a:off x="33714" y="533918"/>
              <a:ext cx="3052591" cy="1212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911 in an Emergency</a:t>
              </a:r>
            </a:p>
            <a:p>
              <a:pPr marL="171450" lvl="1" indent="-171450" algn="l" defTabSz="800100">
                <a:lnSpc>
                  <a:spcPct val="90000"/>
                </a:lnSpc>
                <a:spcBef>
                  <a:spcPct val="0"/>
                </a:spcBef>
                <a:spcAft>
                  <a:spcPct val="15000"/>
                </a:spcAft>
                <a:buNone/>
              </a:pPr>
              <a:r>
                <a:rPr lang="en-US" dirty="0">
                  <a:solidFill>
                    <a:schemeClr val="accent6">
                      <a:lumMod val="10000"/>
                    </a:schemeClr>
                  </a:solidFill>
                  <a:latin typeface="Abadi" panose="020B0604020104020204" pitchFamily="34" charset="0"/>
                </a:rPr>
                <a:t>OR</a:t>
              </a:r>
            </a:p>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859-238-1224</a:t>
              </a:r>
            </a:p>
            <a:p>
              <a:pPr marL="171450" lvl="1" indent="-171450" algn="l" defTabSz="800100">
                <a:lnSpc>
                  <a:spcPct val="90000"/>
                </a:lnSpc>
                <a:spcBef>
                  <a:spcPct val="0"/>
                </a:spcBef>
                <a:spcAft>
                  <a:spcPct val="15000"/>
                </a:spcAft>
                <a:buNone/>
              </a:pPr>
              <a:endParaRPr lang="en-US" sz="1800" kern="1200" dirty="0">
                <a:latin typeface="Abadi" panose="020B0604020104020204" pitchFamily="34" charset="0"/>
              </a:endParaRPr>
            </a:p>
          </p:txBody>
        </p:sp>
      </p:grpSp>
      <p:grpSp>
        <p:nvGrpSpPr>
          <p:cNvPr id="13" name="Group 12">
            <a:extLst>
              <a:ext uri="{FF2B5EF4-FFF2-40B4-BE49-F238E27FC236}">
                <a16:creationId xmlns:a16="http://schemas.microsoft.com/office/drawing/2014/main" id="{4BE55CD5-6F48-4173-A0A6-654FFDB898DB}"/>
              </a:ext>
            </a:extLst>
          </p:cNvPr>
          <p:cNvGrpSpPr/>
          <p:nvPr/>
        </p:nvGrpSpPr>
        <p:grpSpPr>
          <a:xfrm>
            <a:off x="4371885" y="1574800"/>
            <a:ext cx="3448230" cy="547200"/>
            <a:chOff x="-1608821" y="0"/>
            <a:chExt cx="3052592" cy="547200"/>
          </a:xfrm>
        </p:grpSpPr>
        <p:sp>
          <p:nvSpPr>
            <p:cNvPr id="14" name="Rectangle 13">
              <a:extLst>
                <a:ext uri="{FF2B5EF4-FFF2-40B4-BE49-F238E27FC236}">
                  <a16:creationId xmlns:a16="http://schemas.microsoft.com/office/drawing/2014/main" id="{910DB17E-2F41-41D5-95FC-5B8032AA2B35}"/>
                </a:ext>
              </a:extLst>
            </p:cNvPr>
            <p:cNvSpPr/>
            <p:nvPr/>
          </p:nvSpPr>
          <p:spPr>
            <a:xfrm>
              <a:off x="-1608820" y="0"/>
              <a:ext cx="3052591" cy="547200"/>
            </a:xfrm>
            <a:prstGeom prst="rect">
              <a:avLst/>
            </a:prstGeom>
            <a:solidFill>
              <a:srgbClr val="FFC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8D3E70FB-0BCC-417E-99AE-E9FEA021D5A2}"/>
                </a:ext>
              </a:extLst>
            </p:cNvPr>
            <p:cNvSpPr txBox="1"/>
            <p:nvPr/>
          </p:nvSpPr>
          <p:spPr>
            <a:xfrm>
              <a:off x="-1608821" y="0"/>
              <a:ext cx="3052591" cy="54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10000"/>
                    </a:schemeClr>
                  </a:solidFill>
                  <a:latin typeface="Abadi" panose="020B0604020104020204" pitchFamily="34" charset="0"/>
                </a:rPr>
                <a:t>Ampersand</a:t>
              </a:r>
              <a:endParaRPr lang="en-US" sz="1800" kern="1200" dirty="0">
                <a:solidFill>
                  <a:schemeClr val="accent6">
                    <a:lumMod val="10000"/>
                  </a:schemeClr>
                </a:solidFill>
              </a:endParaRPr>
            </a:p>
          </p:txBody>
        </p:sp>
      </p:grpSp>
      <p:grpSp>
        <p:nvGrpSpPr>
          <p:cNvPr id="16" name="Group 15">
            <a:extLst>
              <a:ext uri="{FF2B5EF4-FFF2-40B4-BE49-F238E27FC236}">
                <a16:creationId xmlns:a16="http://schemas.microsoft.com/office/drawing/2014/main" id="{76C19A3D-6129-4A5D-96F0-ACFEDCCB0875}"/>
              </a:ext>
            </a:extLst>
          </p:cNvPr>
          <p:cNvGrpSpPr/>
          <p:nvPr/>
        </p:nvGrpSpPr>
        <p:grpSpPr>
          <a:xfrm>
            <a:off x="4371885" y="2122000"/>
            <a:ext cx="3448229" cy="1212266"/>
            <a:chOff x="33714" y="533918"/>
            <a:chExt cx="3052591" cy="1212266"/>
          </a:xfrm>
        </p:grpSpPr>
        <p:sp>
          <p:nvSpPr>
            <p:cNvPr id="17" name="Rectangle 16">
              <a:extLst>
                <a:ext uri="{FF2B5EF4-FFF2-40B4-BE49-F238E27FC236}">
                  <a16:creationId xmlns:a16="http://schemas.microsoft.com/office/drawing/2014/main" id="{31699F6D-348E-46A0-AB2E-675BD5A2C7A7}"/>
                </a:ext>
              </a:extLst>
            </p:cNvPr>
            <p:cNvSpPr/>
            <p:nvPr/>
          </p:nvSpPr>
          <p:spPr>
            <a:xfrm>
              <a:off x="33714" y="533918"/>
              <a:ext cx="3052591" cy="1212266"/>
            </a:xfrm>
            <a:prstGeom prst="rect">
              <a:avLst/>
            </a:prstGeom>
            <a:solidFill>
              <a:srgbClr val="FFF9C9">
                <a:alpha val="90000"/>
              </a:srgbClr>
            </a:solidFill>
            <a:ln>
              <a:solidFill>
                <a:schemeClr val="accent6">
                  <a:lumMod val="1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9C5BDDFC-72F5-47F0-8D6D-AA580057100E}"/>
                </a:ext>
              </a:extLst>
            </p:cNvPr>
            <p:cNvSpPr txBox="1"/>
            <p:nvPr/>
          </p:nvSpPr>
          <p:spPr>
            <a:xfrm>
              <a:off x="33714" y="533918"/>
              <a:ext cx="3052591" cy="1212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Sexual Violence Resource Center of the Bluegrass</a:t>
              </a:r>
            </a:p>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859-253-2511</a:t>
              </a:r>
            </a:p>
            <a:p>
              <a:pPr marL="171450" lvl="1" indent="-171450" algn="l" defTabSz="800100">
                <a:lnSpc>
                  <a:spcPct val="90000"/>
                </a:lnSpc>
                <a:spcBef>
                  <a:spcPct val="0"/>
                </a:spcBef>
                <a:spcAft>
                  <a:spcPct val="15000"/>
                </a:spcAft>
                <a:buNone/>
              </a:pPr>
              <a:endParaRPr lang="en-US" sz="1800" kern="1200" dirty="0">
                <a:latin typeface="Abadi" panose="020B0604020104020204" pitchFamily="34" charset="0"/>
              </a:endParaRPr>
            </a:p>
          </p:txBody>
        </p:sp>
      </p:grpSp>
      <p:grpSp>
        <p:nvGrpSpPr>
          <p:cNvPr id="19" name="Group 18">
            <a:extLst>
              <a:ext uri="{FF2B5EF4-FFF2-40B4-BE49-F238E27FC236}">
                <a16:creationId xmlns:a16="http://schemas.microsoft.com/office/drawing/2014/main" id="{C48B22A1-01A6-43D1-B807-E953996C9AF4}"/>
              </a:ext>
            </a:extLst>
          </p:cNvPr>
          <p:cNvGrpSpPr/>
          <p:nvPr/>
        </p:nvGrpSpPr>
        <p:grpSpPr>
          <a:xfrm>
            <a:off x="8301207" y="1574800"/>
            <a:ext cx="3448230" cy="547200"/>
            <a:chOff x="-1608821" y="0"/>
            <a:chExt cx="3052592" cy="547200"/>
          </a:xfrm>
        </p:grpSpPr>
        <p:sp>
          <p:nvSpPr>
            <p:cNvPr id="20" name="Rectangle 19">
              <a:extLst>
                <a:ext uri="{FF2B5EF4-FFF2-40B4-BE49-F238E27FC236}">
                  <a16:creationId xmlns:a16="http://schemas.microsoft.com/office/drawing/2014/main" id="{761DC236-869F-49CF-8B32-5C2302724512}"/>
                </a:ext>
              </a:extLst>
            </p:cNvPr>
            <p:cNvSpPr/>
            <p:nvPr/>
          </p:nvSpPr>
          <p:spPr>
            <a:xfrm>
              <a:off x="-1608820" y="0"/>
              <a:ext cx="3052591" cy="547200"/>
            </a:xfrm>
            <a:prstGeom prst="rect">
              <a:avLst/>
            </a:prstGeom>
            <a:solidFill>
              <a:srgbClr val="FFCD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5F3B69F6-0A34-49DB-872B-5F2A38C4B6A0}"/>
                </a:ext>
              </a:extLst>
            </p:cNvPr>
            <p:cNvSpPr txBox="1"/>
            <p:nvPr/>
          </p:nvSpPr>
          <p:spPr>
            <a:xfrm>
              <a:off x="-1608821" y="0"/>
              <a:ext cx="3052591" cy="547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6">
                      <a:lumMod val="10000"/>
                    </a:schemeClr>
                  </a:solidFill>
                  <a:latin typeface="Abadi" panose="020B0604020104020204" pitchFamily="34" charset="0"/>
                </a:rPr>
                <a:t>National Sexual Assault Hotline</a:t>
              </a:r>
              <a:endParaRPr lang="en-US" sz="1800" kern="1200" dirty="0">
                <a:solidFill>
                  <a:schemeClr val="accent6">
                    <a:lumMod val="10000"/>
                  </a:schemeClr>
                </a:solidFill>
              </a:endParaRPr>
            </a:p>
          </p:txBody>
        </p:sp>
      </p:grpSp>
      <p:grpSp>
        <p:nvGrpSpPr>
          <p:cNvPr id="22" name="Group 21">
            <a:extLst>
              <a:ext uri="{FF2B5EF4-FFF2-40B4-BE49-F238E27FC236}">
                <a16:creationId xmlns:a16="http://schemas.microsoft.com/office/drawing/2014/main" id="{455F566E-EB1A-441C-BDF7-CE71E51F549E}"/>
              </a:ext>
            </a:extLst>
          </p:cNvPr>
          <p:cNvGrpSpPr/>
          <p:nvPr/>
        </p:nvGrpSpPr>
        <p:grpSpPr>
          <a:xfrm>
            <a:off x="8301206" y="2122000"/>
            <a:ext cx="3448229" cy="1212266"/>
            <a:chOff x="33714" y="533918"/>
            <a:chExt cx="3052591" cy="1212266"/>
          </a:xfrm>
        </p:grpSpPr>
        <p:sp>
          <p:nvSpPr>
            <p:cNvPr id="23" name="Rectangle 22">
              <a:extLst>
                <a:ext uri="{FF2B5EF4-FFF2-40B4-BE49-F238E27FC236}">
                  <a16:creationId xmlns:a16="http://schemas.microsoft.com/office/drawing/2014/main" id="{BF554E22-B109-4FA6-A8FE-8A4282B212D3}"/>
                </a:ext>
              </a:extLst>
            </p:cNvPr>
            <p:cNvSpPr/>
            <p:nvPr/>
          </p:nvSpPr>
          <p:spPr>
            <a:xfrm>
              <a:off x="33714" y="533918"/>
              <a:ext cx="3052591" cy="1212266"/>
            </a:xfrm>
            <a:prstGeom prst="rect">
              <a:avLst/>
            </a:prstGeom>
            <a:solidFill>
              <a:srgbClr val="FFF9C9">
                <a:alpha val="90000"/>
              </a:srgbClr>
            </a:solidFill>
            <a:ln>
              <a:solidFill>
                <a:schemeClr val="accent6">
                  <a:lumMod val="1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TextBox 23">
              <a:extLst>
                <a:ext uri="{FF2B5EF4-FFF2-40B4-BE49-F238E27FC236}">
                  <a16:creationId xmlns:a16="http://schemas.microsoft.com/office/drawing/2014/main" id="{E0FAD6D0-1D89-4800-BB62-5B86F2904A21}"/>
                </a:ext>
              </a:extLst>
            </p:cNvPr>
            <p:cNvSpPr txBox="1"/>
            <p:nvPr/>
          </p:nvSpPr>
          <p:spPr>
            <a:xfrm>
              <a:off x="33714" y="533918"/>
              <a:ext cx="3052591" cy="12122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dirty="0">
                  <a:solidFill>
                    <a:schemeClr val="accent6">
                      <a:lumMod val="10000"/>
                    </a:schemeClr>
                  </a:solidFill>
                  <a:latin typeface="Abadi" panose="020B0604020104020204" pitchFamily="34" charset="0"/>
                </a:rPr>
                <a:t>Available 24 Hours a Day</a:t>
              </a:r>
            </a:p>
            <a:p>
              <a:pPr marL="171450" lvl="1" indent="-171450" algn="l" defTabSz="800100">
                <a:lnSpc>
                  <a:spcPct val="90000"/>
                </a:lnSpc>
                <a:spcBef>
                  <a:spcPct val="0"/>
                </a:spcBef>
                <a:spcAft>
                  <a:spcPct val="15000"/>
                </a:spcAft>
                <a:buNone/>
              </a:pPr>
              <a:r>
                <a:rPr lang="en-US" dirty="0">
                  <a:solidFill>
                    <a:schemeClr val="accent6">
                      <a:lumMod val="10000"/>
                    </a:schemeClr>
                  </a:solidFill>
                  <a:latin typeface="Abadi" panose="020B0604020104020204" pitchFamily="34" charset="0"/>
                </a:rPr>
                <a:t>800-656-4673</a:t>
              </a:r>
              <a:endParaRPr lang="en-US" sz="1800" kern="1200" dirty="0">
                <a:solidFill>
                  <a:schemeClr val="accent6">
                    <a:lumMod val="10000"/>
                  </a:schemeClr>
                </a:solidFill>
                <a:latin typeface="Abadi" panose="020B0604020104020204" pitchFamily="34" charset="0"/>
              </a:endParaRPr>
            </a:p>
            <a:p>
              <a:pPr marL="171450" lvl="1" indent="-171450" algn="l" defTabSz="800100">
                <a:lnSpc>
                  <a:spcPct val="90000"/>
                </a:lnSpc>
                <a:spcBef>
                  <a:spcPct val="0"/>
                </a:spcBef>
                <a:spcAft>
                  <a:spcPct val="15000"/>
                </a:spcAft>
                <a:buNone/>
              </a:pPr>
              <a:endParaRPr lang="en-US" sz="1800" kern="1200" dirty="0">
                <a:latin typeface="Abadi" panose="020B0604020104020204" pitchFamily="34" charset="0"/>
              </a:endParaRPr>
            </a:p>
          </p:txBody>
        </p:sp>
      </p:grpSp>
    </p:spTree>
    <p:extLst>
      <p:ext uri="{BB962C8B-B14F-4D97-AF65-F5344CB8AC3E}">
        <p14:creationId xmlns:p14="http://schemas.microsoft.com/office/powerpoint/2010/main" val="3274031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0756-89DD-4635-AF3D-CD9CA89B34AD}"/>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Title IX and Pregnancy</a:t>
            </a:r>
          </a:p>
        </p:txBody>
      </p:sp>
      <p:pic>
        <p:nvPicPr>
          <p:cNvPr id="6" name="Picture 5">
            <a:extLst>
              <a:ext uri="{FF2B5EF4-FFF2-40B4-BE49-F238E27FC236}">
                <a16:creationId xmlns:a16="http://schemas.microsoft.com/office/drawing/2014/main" id="{64729800-9740-4890-8256-84952426A49D}"/>
              </a:ext>
            </a:extLst>
          </p:cNvPr>
          <p:cNvPicPr>
            <a:picLocks noChangeAspect="1"/>
          </p:cNvPicPr>
          <p:nvPr/>
        </p:nvPicPr>
        <p:blipFill>
          <a:blip r:embed="rId2"/>
          <a:stretch>
            <a:fillRect/>
          </a:stretch>
        </p:blipFill>
        <p:spPr>
          <a:xfrm>
            <a:off x="0" y="5787179"/>
            <a:ext cx="12192000" cy="1143000"/>
          </a:xfrm>
          <a:prstGeom prst="rect">
            <a:avLst/>
          </a:prstGeom>
        </p:spPr>
      </p:pic>
      <p:sp>
        <p:nvSpPr>
          <p:cNvPr id="3" name="TextBox 2">
            <a:extLst>
              <a:ext uri="{FF2B5EF4-FFF2-40B4-BE49-F238E27FC236}">
                <a16:creationId xmlns:a16="http://schemas.microsoft.com/office/drawing/2014/main" id="{B2A72900-79B0-451D-AB74-657D39FB9BAF}"/>
              </a:ext>
            </a:extLst>
          </p:cNvPr>
          <p:cNvSpPr txBox="1"/>
          <p:nvPr/>
        </p:nvSpPr>
        <p:spPr>
          <a:xfrm>
            <a:off x="1032933" y="1159933"/>
            <a:ext cx="10515600" cy="3970318"/>
          </a:xfrm>
          <a:prstGeom prst="rect">
            <a:avLst/>
          </a:prstGeom>
          <a:noFill/>
        </p:spPr>
        <p:txBody>
          <a:bodyPr wrap="square" rtlCol="0">
            <a:spAutoFit/>
          </a:bodyPr>
          <a:lstStyle/>
          <a:p>
            <a:r>
              <a:rPr lang="en-US" sz="2800" dirty="0">
                <a:solidFill>
                  <a:schemeClr val="accent6">
                    <a:lumMod val="10000"/>
                  </a:schemeClr>
                </a:solidFill>
                <a:latin typeface="Abadi" panose="020B0604020104020204" pitchFamily="34" charset="0"/>
              </a:rPr>
              <a:t>Title IX protects against discrimination on the basis of:</a:t>
            </a:r>
          </a:p>
          <a:p>
            <a:pPr marL="457200" indent="-457200">
              <a:buFont typeface="Arial" panose="020B0604020202020204" pitchFamily="34" charset="0"/>
              <a:buChar char="•"/>
            </a:pPr>
            <a:r>
              <a:rPr lang="en-US" sz="2800" dirty="0">
                <a:solidFill>
                  <a:schemeClr val="accent6">
                    <a:lumMod val="10000"/>
                  </a:schemeClr>
                </a:solidFill>
                <a:latin typeface="Abadi" panose="020B0604020104020204" pitchFamily="34" charset="0"/>
              </a:rPr>
              <a:t>Pregnancy</a:t>
            </a:r>
          </a:p>
          <a:p>
            <a:pPr marL="457200" indent="-457200">
              <a:buFont typeface="Arial" panose="020B0604020202020204" pitchFamily="34" charset="0"/>
              <a:buChar char="•"/>
            </a:pPr>
            <a:r>
              <a:rPr lang="en-US" sz="2800" dirty="0">
                <a:solidFill>
                  <a:schemeClr val="accent6">
                    <a:lumMod val="10000"/>
                  </a:schemeClr>
                </a:solidFill>
                <a:latin typeface="Abadi" panose="020B0604020104020204" pitchFamily="34" charset="0"/>
              </a:rPr>
              <a:t>Childbirth</a:t>
            </a:r>
          </a:p>
          <a:p>
            <a:pPr marL="457200" indent="-457200">
              <a:buFont typeface="Arial" panose="020B0604020202020204" pitchFamily="34" charset="0"/>
              <a:buChar char="•"/>
            </a:pPr>
            <a:r>
              <a:rPr lang="en-US" sz="2800" dirty="0">
                <a:solidFill>
                  <a:schemeClr val="accent6">
                    <a:lumMod val="10000"/>
                  </a:schemeClr>
                </a:solidFill>
                <a:latin typeface="Abadi" panose="020B0604020104020204" pitchFamily="34" charset="0"/>
              </a:rPr>
              <a:t>False Pregnancy</a:t>
            </a:r>
          </a:p>
          <a:p>
            <a:pPr marL="457200" indent="-457200">
              <a:buFont typeface="Arial" panose="020B0604020202020204" pitchFamily="34" charset="0"/>
              <a:buChar char="•"/>
            </a:pPr>
            <a:r>
              <a:rPr lang="en-US" sz="2800" dirty="0">
                <a:solidFill>
                  <a:schemeClr val="accent6">
                    <a:lumMod val="10000"/>
                  </a:schemeClr>
                </a:solidFill>
                <a:latin typeface="Abadi" panose="020B0604020104020204" pitchFamily="34" charset="0"/>
              </a:rPr>
              <a:t>Termination of Pregnancy</a:t>
            </a:r>
          </a:p>
          <a:p>
            <a:pPr marL="457200" indent="-457200">
              <a:buFont typeface="Arial" panose="020B0604020202020204" pitchFamily="34" charset="0"/>
              <a:buChar char="•"/>
            </a:pPr>
            <a:r>
              <a:rPr lang="en-US" sz="2800" dirty="0">
                <a:solidFill>
                  <a:schemeClr val="accent6">
                    <a:lumMod val="10000"/>
                  </a:schemeClr>
                </a:solidFill>
                <a:latin typeface="Abadi" panose="020B0604020104020204" pitchFamily="34" charset="0"/>
              </a:rPr>
              <a:t>Recovery from Pregnancy-related conditions</a:t>
            </a:r>
          </a:p>
          <a:p>
            <a:endParaRPr lang="en-US" sz="2800" dirty="0">
              <a:solidFill>
                <a:schemeClr val="accent6">
                  <a:lumMod val="10000"/>
                </a:schemeClr>
              </a:solidFill>
              <a:latin typeface="Abadi" panose="020B0604020104020204" pitchFamily="34" charset="0"/>
            </a:endParaRPr>
          </a:p>
          <a:p>
            <a:r>
              <a:rPr lang="en-US" sz="2800" dirty="0">
                <a:solidFill>
                  <a:schemeClr val="accent6">
                    <a:lumMod val="10000"/>
                  </a:schemeClr>
                </a:solidFill>
                <a:latin typeface="Abadi" panose="020B0604020104020204" pitchFamily="34" charset="0"/>
              </a:rPr>
              <a:t>These conditions must be treated the same as any temporary disability for benefits and policy. </a:t>
            </a:r>
          </a:p>
        </p:txBody>
      </p:sp>
    </p:spTree>
    <p:extLst>
      <p:ext uri="{BB962C8B-B14F-4D97-AF65-F5344CB8AC3E}">
        <p14:creationId xmlns:p14="http://schemas.microsoft.com/office/powerpoint/2010/main" val="339873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0756-89DD-4635-AF3D-CD9CA89B34AD}"/>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Title IX and Pregnancy</a:t>
            </a:r>
          </a:p>
        </p:txBody>
      </p:sp>
      <p:pic>
        <p:nvPicPr>
          <p:cNvPr id="6" name="Picture 5">
            <a:extLst>
              <a:ext uri="{FF2B5EF4-FFF2-40B4-BE49-F238E27FC236}">
                <a16:creationId xmlns:a16="http://schemas.microsoft.com/office/drawing/2014/main" id="{64729800-9740-4890-8256-84952426A49D}"/>
              </a:ext>
            </a:extLst>
          </p:cNvPr>
          <p:cNvPicPr>
            <a:picLocks noChangeAspect="1"/>
          </p:cNvPicPr>
          <p:nvPr/>
        </p:nvPicPr>
        <p:blipFill>
          <a:blip r:embed="rId2"/>
          <a:stretch>
            <a:fillRect/>
          </a:stretch>
        </p:blipFill>
        <p:spPr>
          <a:xfrm>
            <a:off x="0" y="5787179"/>
            <a:ext cx="12192000" cy="1143000"/>
          </a:xfrm>
          <a:prstGeom prst="rect">
            <a:avLst/>
          </a:prstGeom>
        </p:spPr>
      </p:pic>
      <p:sp>
        <p:nvSpPr>
          <p:cNvPr id="3" name="TextBox 2">
            <a:extLst>
              <a:ext uri="{FF2B5EF4-FFF2-40B4-BE49-F238E27FC236}">
                <a16:creationId xmlns:a16="http://schemas.microsoft.com/office/drawing/2014/main" id="{B2A72900-79B0-451D-AB74-657D39FB9BAF}"/>
              </a:ext>
            </a:extLst>
          </p:cNvPr>
          <p:cNvSpPr txBox="1"/>
          <p:nvPr/>
        </p:nvSpPr>
        <p:spPr>
          <a:xfrm>
            <a:off x="838200" y="1020910"/>
            <a:ext cx="10515600" cy="523220"/>
          </a:xfrm>
          <a:prstGeom prst="rect">
            <a:avLst/>
          </a:prstGeom>
          <a:noFill/>
        </p:spPr>
        <p:txBody>
          <a:bodyPr wrap="square" rtlCol="0">
            <a:spAutoFit/>
          </a:bodyPr>
          <a:lstStyle/>
          <a:p>
            <a:pPr algn="ctr"/>
            <a:r>
              <a:rPr lang="en-US" sz="2800" dirty="0">
                <a:solidFill>
                  <a:schemeClr val="accent6">
                    <a:lumMod val="10000"/>
                  </a:schemeClr>
                </a:solidFill>
                <a:latin typeface="Abadi" panose="020B0604020104020204" pitchFamily="34" charset="0"/>
              </a:rPr>
              <a:t>Institutions must provide accommodations for pregnancy!</a:t>
            </a:r>
          </a:p>
        </p:txBody>
      </p:sp>
      <p:graphicFrame>
        <p:nvGraphicFramePr>
          <p:cNvPr id="9" name="Diagram 5">
            <a:extLst>
              <a:ext uri="{FF2B5EF4-FFF2-40B4-BE49-F238E27FC236}">
                <a16:creationId xmlns:a16="http://schemas.microsoft.com/office/drawing/2014/main" id="{090D9A6B-1ABE-428F-90B7-5221E7BC2994}"/>
              </a:ext>
            </a:extLst>
          </p:cNvPr>
          <p:cNvGraphicFramePr/>
          <p:nvPr>
            <p:extLst>
              <p:ext uri="{D42A27DB-BD31-4B8C-83A1-F6EECF244321}">
                <p14:modId xmlns:p14="http://schemas.microsoft.com/office/powerpoint/2010/main" val="2953627846"/>
              </p:ext>
            </p:extLst>
          </p:nvPr>
        </p:nvGraphicFramePr>
        <p:xfrm>
          <a:off x="838200" y="1325563"/>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781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765C-3B2A-42C6-9F3A-BA7C8C79FE19}"/>
              </a:ext>
            </a:extLst>
          </p:cNvPr>
          <p:cNvSpPr>
            <a:spLocks noGrp="1"/>
          </p:cNvSpPr>
          <p:nvPr>
            <p:ph type="title"/>
          </p:nvPr>
        </p:nvSpPr>
        <p:spPr>
          <a:xfrm>
            <a:off x="838200" y="0"/>
            <a:ext cx="10515600" cy="1325563"/>
          </a:xfrm>
        </p:spPr>
        <p:txBody>
          <a:bodyPr/>
          <a:lstStyle/>
          <a:p>
            <a:pPr algn="ctr"/>
            <a:r>
              <a:rPr lang="en-US" b="1" dirty="0">
                <a:solidFill>
                  <a:schemeClr val="accent6">
                    <a:lumMod val="10000"/>
                  </a:schemeClr>
                </a:solidFill>
                <a:latin typeface="Abadi" panose="020B0604020104020204" pitchFamily="34" charset="0"/>
              </a:rPr>
              <a:t>Who am I?</a:t>
            </a:r>
          </a:p>
        </p:txBody>
      </p:sp>
      <p:sp>
        <p:nvSpPr>
          <p:cNvPr id="3" name="Content Placeholder 2">
            <a:extLst>
              <a:ext uri="{FF2B5EF4-FFF2-40B4-BE49-F238E27FC236}">
                <a16:creationId xmlns:a16="http://schemas.microsoft.com/office/drawing/2014/main" id="{27556D7E-4047-4C81-B2CF-9943A1CDB056}"/>
              </a:ext>
            </a:extLst>
          </p:cNvPr>
          <p:cNvSpPr>
            <a:spLocks noGrp="1"/>
          </p:cNvSpPr>
          <p:nvPr>
            <p:ph idx="1"/>
          </p:nvPr>
        </p:nvSpPr>
        <p:spPr>
          <a:xfrm>
            <a:off x="838200" y="1253331"/>
            <a:ext cx="10515600" cy="4351338"/>
          </a:xfrm>
        </p:spPr>
        <p:txBody>
          <a:bodyPr/>
          <a:lstStyle/>
          <a:p>
            <a:pPr marL="0" indent="0" algn="r">
              <a:buNone/>
            </a:pPr>
            <a:r>
              <a:rPr lang="en-US" dirty="0">
                <a:solidFill>
                  <a:schemeClr val="accent6">
                    <a:lumMod val="10000"/>
                  </a:schemeClr>
                </a:solidFill>
                <a:latin typeface="Abadi" panose="020B0604020104020204" pitchFamily="34" charset="0"/>
              </a:rPr>
              <a:t>John Perrin</a:t>
            </a:r>
          </a:p>
          <a:p>
            <a:pPr marL="0" indent="0" algn="r">
              <a:buNone/>
            </a:pPr>
            <a:endParaRPr lang="en-US" dirty="0">
              <a:solidFill>
                <a:schemeClr val="accent6">
                  <a:lumMod val="10000"/>
                </a:schemeClr>
              </a:solidFill>
              <a:latin typeface="Abadi" panose="020B0604020104020204" pitchFamily="34" charset="0"/>
            </a:endParaRPr>
          </a:p>
          <a:p>
            <a:pPr marL="0" indent="0" algn="r">
              <a:buNone/>
            </a:pPr>
            <a:r>
              <a:rPr lang="en-US" dirty="0">
                <a:solidFill>
                  <a:schemeClr val="accent6">
                    <a:lumMod val="10000"/>
                  </a:schemeClr>
                </a:solidFill>
                <a:latin typeface="Abadi" panose="020B0604020104020204" pitchFamily="34" charset="0"/>
              </a:rPr>
              <a:t>Director of Equal Opportunity</a:t>
            </a:r>
          </a:p>
          <a:p>
            <a:pPr marL="0" indent="0" algn="r">
              <a:buNone/>
            </a:pPr>
            <a:r>
              <a:rPr lang="en-US" dirty="0">
                <a:solidFill>
                  <a:schemeClr val="accent6">
                    <a:lumMod val="10000"/>
                  </a:schemeClr>
                </a:solidFill>
                <a:latin typeface="Abadi" panose="020B0604020104020204" pitchFamily="34" charset="0"/>
              </a:rPr>
              <a:t>&amp; Title IX Compliance</a:t>
            </a:r>
          </a:p>
          <a:p>
            <a:pPr marL="0" indent="0" algn="r">
              <a:buNone/>
            </a:pPr>
            <a:endParaRPr lang="en-US" dirty="0">
              <a:solidFill>
                <a:schemeClr val="accent6">
                  <a:lumMod val="10000"/>
                </a:schemeClr>
              </a:solidFill>
              <a:latin typeface="Abadi" panose="020B0604020104020204" pitchFamily="34" charset="0"/>
            </a:endParaRPr>
          </a:p>
          <a:p>
            <a:pPr marL="0" indent="0" algn="r">
              <a:buNone/>
            </a:pPr>
            <a:r>
              <a:rPr lang="en-US" dirty="0">
                <a:solidFill>
                  <a:schemeClr val="accent6">
                    <a:lumMod val="10000"/>
                  </a:schemeClr>
                </a:solidFill>
                <a:latin typeface="Abadi" panose="020B0604020104020204" pitchFamily="34" charset="0"/>
              </a:rPr>
              <a:t>SLO 213</a:t>
            </a:r>
          </a:p>
          <a:p>
            <a:pPr marL="0" indent="0" algn="r">
              <a:buNone/>
            </a:pPr>
            <a:r>
              <a:rPr lang="en-US" dirty="0">
                <a:solidFill>
                  <a:schemeClr val="accent6">
                    <a:lumMod val="10000"/>
                  </a:schemeClr>
                </a:solidFill>
                <a:latin typeface="Abadi" panose="020B0604020104020204" pitchFamily="34" charset="0"/>
              </a:rPr>
              <a:t>(859) 238-5881</a:t>
            </a:r>
          </a:p>
          <a:p>
            <a:pPr marL="0" indent="0" algn="r">
              <a:buNone/>
            </a:pPr>
            <a:r>
              <a:rPr lang="en-US" dirty="0">
                <a:solidFill>
                  <a:schemeClr val="accent6">
                    <a:lumMod val="10000"/>
                  </a:schemeClr>
                </a:solidFill>
                <a:latin typeface="Abadi" panose="020B0604020104020204" pitchFamily="34" charset="0"/>
                <a:hlinkClick r:id="rId2">
                  <a:extLst>
                    <a:ext uri="{A12FA001-AC4F-418D-AE19-62706E023703}">
                      <ahyp:hlinkClr xmlns:ahyp="http://schemas.microsoft.com/office/drawing/2018/hyperlinkcolor" val="tx"/>
                    </a:ext>
                  </a:extLst>
                </a:hlinkClick>
              </a:rPr>
              <a:t>John.Perrin@Centre.edu</a:t>
            </a:r>
            <a:r>
              <a:rPr lang="en-US" dirty="0">
                <a:solidFill>
                  <a:schemeClr val="accent6">
                    <a:lumMod val="10000"/>
                  </a:schemeClr>
                </a:solidFill>
                <a:latin typeface="Abadi" panose="020B0604020104020204" pitchFamily="34" charset="0"/>
              </a:rPr>
              <a:t> </a:t>
            </a:r>
          </a:p>
          <a:p>
            <a:pPr marL="0" indent="0" algn="r">
              <a:buNone/>
            </a:pPr>
            <a:endParaRPr lang="en-US" dirty="0"/>
          </a:p>
        </p:txBody>
      </p:sp>
      <p:pic>
        <p:nvPicPr>
          <p:cNvPr id="4" name="Picture 3">
            <a:extLst>
              <a:ext uri="{FF2B5EF4-FFF2-40B4-BE49-F238E27FC236}">
                <a16:creationId xmlns:a16="http://schemas.microsoft.com/office/drawing/2014/main" id="{744EC135-FDFD-40AC-B10F-596210B142E9}"/>
              </a:ext>
            </a:extLst>
          </p:cNvPr>
          <p:cNvPicPr>
            <a:picLocks noChangeAspect="1"/>
          </p:cNvPicPr>
          <p:nvPr/>
        </p:nvPicPr>
        <p:blipFill>
          <a:blip r:embed="rId3"/>
          <a:stretch>
            <a:fillRect/>
          </a:stretch>
        </p:blipFill>
        <p:spPr>
          <a:xfrm>
            <a:off x="0" y="5724427"/>
            <a:ext cx="12192000" cy="1143000"/>
          </a:xfrm>
          <a:prstGeom prst="rect">
            <a:avLst/>
          </a:prstGeom>
        </p:spPr>
      </p:pic>
      <p:pic>
        <p:nvPicPr>
          <p:cNvPr id="5" name="Picture 2" descr="https://lh3.googleusercontent.com/pw/ADCreHfTsvQsxBddonz6uogVc9Pezqcd2ZxbR9KFOPrqCqyMpBrMUsratajYsfPdw8_N59Kj0_Xv-0qAUIwfMQ_HfsHJK36zcj_rbXTLKXsMSQtbX5QmULnzKiaCGj3d3POEgFZawRx7-8JbuuF71xk-8P_ZumIOZgwd-0YGFIIZx_HIvqrsoYPJ6YgYsTM6pBuE-C4NrJO_5OHoIseQJ2CofNWbsSK1AgUxfNHO34XD3DIfQ7J2xVJ8Stisoi2DLAZlFSCXN5VXb0VG5SuFy_kgNzgCnGVEyhjK-rYueyklSVIhPoHb_oFcuGfKp2I_nwn8JTH8mFm54sHaJ2oJtG-99GMNPdddXPkCka62H7z8Pk6sC8R4Q4HgXhi1hN_UFKg8cLLyzcAjcxrLt6SBFuq1PXK1FLpG-DzkV5ij-z4THxortEiCpbv24iyzAo7z6UpnMA-9xwvbIeToIJGEXpY8ebcAtZjP6LTlPxt5oEKA27fOsucn1m0uSOMyDmXbNHPOkEzqfeJlsJzbRRZwvbVYL636xrm-BUgbNwTTnzGzUn0vP2oQ7eO_5PmtGnNACvtdkpUE3aiiPUK4QZ3l5h2qfEA-oWG4NuJs81Hoaq0tpSSCfc0PA1Mkq86NpxrqfwIsh_6PD-QdQ_u1NCmdcIejOTHms6_kRW5nX_0uTmNTezo8Le54JkRey4GRGFvGkCxyMW5pqgi3TOh2nqcYHQhFVcEFQmKp845OCggx-dEe83n9aYqZ-8SHoAJK4vELSt7DYQGDfIU7VqOXse2gPZaNpdbvVaygutanhaSB0hWs1gxQbkc9Bj4KzmnBEqZD8-inPghhyl4m3Of1G7YdK14Y8ONEO3ohEGmKr8pCuiybNoGXgs96NPc-upMVPFbdjQeRmJQrcBUDs9r8TXvCNAax7fA=w692-h923-s-no?authuser=0">
            <a:extLst>
              <a:ext uri="{FF2B5EF4-FFF2-40B4-BE49-F238E27FC236}">
                <a16:creationId xmlns:a16="http://schemas.microsoft.com/office/drawing/2014/main" id="{FFDE0F59-E666-4E6F-894F-73FBD810B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52111"/>
            <a:ext cx="3263411" cy="435255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11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328EB-E877-1B57-1B8A-2719FCA31489}"/>
              </a:ext>
            </a:extLst>
          </p:cNvPr>
          <p:cNvSpPr>
            <a:spLocks noGrp="1"/>
          </p:cNvSpPr>
          <p:nvPr>
            <p:ph type="title"/>
          </p:nvPr>
        </p:nvSpPr>
        <p:spPr>
          <a:xfrm>
            <a:off x="838199"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Questions?</a:t>
            </a:r>
          </a:p>
        </p:txBody>
      </p:sp>
      <p:pic>
        <p:nvPicPr>
          <p:cNvPr id="5" name="Content Placeholder 4" descr="Badge Question Mark with solid fill">
            <a:extLst>
              <a:ext uri="{FF2B5EF4-FFF2-40B4-BE49-F238E27FC236}">
                <a16:creationId xmlns:a16="http://schemas.microsoft.com/office/drawing/2014/main" id="{66675EDA-62B4-0785-18A1-13E3344A178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3307" y="1122363"/>
            <a:ext cx="3085381" cy="3085381"/>
          </a:xfrm>
        </p:spPr>
      </p:pic>
      <p:pic>
        <p:nvPicPr>
          <p:cNvPr id="7" name="Picture 6">
            <a:extLst>
              <a:ext uri="{FF2B5EF4-FFF2-40B4-BE49-F238E27FC236}">
                <a16:creationId xmlns:a16="http://schemas.microsoft.com/office/drawing/2014/main" id="{977503F0-4ED8-49F7-B8A8-6E9028C81BCC}"/>
              </a:ext>
            </a:extLst>
          </p:cNvPr>
          <p:cNvPicPr>
            <a:picLocks noChangeAspect="1"/>
          </p:cNvPicPr>
          <p:nvPr/>
        </p:nvPicPr>
        <p:blipFill>
          <a:blip r:embed="rId4"/>
          <a:stretch>
            <a:fillRect/>
          </a:stretch>
        </p:blipFill>
        <p:spPr>
          <a:xfrm>
            <a:off x="-2" y="5715000"/>
            <a:ext cx="12192000" cy="1143000"/>
          </a:xfrm>
          <a:prstGeom prst="rect">
            <a:avLst/>
          </a:prstGeom>
        </p:spPr>
      </p:pic>
      <p:sp>
        <p:nvSpPr>
          <p:cNvPr id="3" name="TextBox 2">
            <a:extLst>
              <a:ext uri="{FF2B5EF4-FFF2-40B4-BE49-F238E27FC236}">
                <a16:creationId xmlns:a16="http://schemas.microsoft.com/office/drawing/2014/main" id="{392BF500-A3A5-474B-AAC2-31258FBE3CD2}"/>
              </a:ext>
            </a:extLst>
          </p:cNvPr>
          <p:cNvSpPr txBox="1"/>
          <p:nvPr/>
        </p:nvSpPr>
        <p:spPr>
          <a:xfrm>
            <a:off x="1367363" y="4207744"/>
            <a:ext cx="9457267" cy="1477328"/>
          </a:xfrm>
          <a:prstGeom prst="rect">
            <a:avLst/>
          </a:prstGeom>
          <a:noFill/>
        </p:spPr>
        <p:txBody>
          <a:bodyPr wrap="square" rtlCol="0">
            <a:spAutoFit/>
          </a:bodyPr>
          <a:lstStyle/>
          <a:p>
            <a:pPr algn="ctr"/>
            <a:r>
              <a:rPr lang="en-US" b="1" dirty="0">
                <a:solidFill>
                  <a:schemeClr val="accent6">
                    <a:lumMod val="10000"/>
                  </a:schemeClr>
                </a:solidFill>
              </a:rPr>
              <a:t>John Perrin, Title IX Coordinator</a:t>
            </a:r>
          </a:p>
          <a:p>
            <a:pPr algn="ctr"/>
            <a:r>
              <a:rPr lang="en-US" b="1" dirty="0">
                <a:solidFill>
                  <a:schemeClr val="accent6">
                    <a:lumMod val="10000"/>
                  </a:schemeClr>
                </a:solidFill>
                <a:hlinkClick r:id="rId5">
                  <a:extLst>
                    <a:ext uri="{A12FA001-AC4F-418D-AE19-62706E023703}">
                      <ahyp:hlinkClr xmlns:ahyp="http://schemas.microsoft.com/office/drawing/2018/hyperlinkcolor" val="tx"/>
                    </a:ext>
                  </a:extLst>
                </a:hlinkClick>
              </a:rPr>
              <a:t>John.perrin@centre.edu</a:t>
            </a:r>
            <a:endParaRPr lang="en-US" b="1" dirty="0">
              <a:solidFill>
                <a:schemeClr val="accent6">
                  <a:lumMod val="10000"/>
                </a:schemeClr>
              </a:solidFill>
            </a:endParaRPr>
          </a:p>
          <a:p>
            <a:pPr algn="ctr"/>
            <a:r>
              <a:rPr lang="en-US" b="1" dirty="0">
                <a:solidFill>
                  <a:schemeClr val="accent6">
                    <a:lumMod val="10000"/>
                  </a:schemeClr>
                </a:solidFill>
                <a:hlinkClick r:id="rId6">
                  <a:extLst>
                    <a:ext uri="{A12FA001-AC4F-418D-AE19-62706E023703}">
                      <ahyp:hlinkClr xmlns:ahyp="http://schemas.microsoft.com/office/drawing/2018/hyperlinkcolor" val="tx"/>
                    </a:ext>
                  </a:extLst>
                </a:hlinkClick>
              </a:rPr>
              <a:t>TitleIX@centre.edu</a:t>
            </a:r>
            <a:endParaRPr lang="en-US" b="1" dirty="0">
              <a:solidFill>
                <a:schemeClr val="accent6">
                  <a:lumMod val="10000"/>
                </a:schemeClr>
              </a:solidFill>
            </a:endParaRPr>
          </a:p>
          <a:p>
            <a:pPr algn="ctr"/>
            <a:r>
              <a:rPr lang="en-US" b="1" dirty="0">
                <a:solidFill>
                  <a:schemeClr val="accent6">
                    <a:lumMod val="10000"/>
                  </a:schemeClr>
                </a:solidFill>
              </a:rPr>
              <a:t>859-238-5881</a:t>
            </a:r>
          </a:p>
          <a:p>
            <a:pPr algn="ctr"/>
            <a:r>
              <a:rPr lang="en-US" b="1" dirty="0">
                <a:solidFill>
                  <a:schemeClr val="accent6">
                    <a:lumMod val="10000"/>
                  </a:schemeClr>
                </a:solidFill>
              </a:rPr>
              <a:t>Campus Center SLO 213</a:t>
            </a:r>
          </a:p>
        </p:txBody>
      </p:sp>
    </p:spTree>
    <p:extLst>
      <p:ext uri="{BB962C8B-B14F-4D97-AF65-F5344CB8AC3E}">
        <p14:creationId xmlns:p14="http://schemas.microsoft.com/office/powerpoint/2010/main" val="300116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E8A6-A437-BF5E-EB1F-D1D1160DABAD}"/>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Content Notice</a:t>
            </a:r>
          </a:p>
        </p:txBody>
      </p:sp>
      <p:sp>
        <p:nvSpPr>
          <p:cNvPr id="3" name="Content Placeholder 2">
            <a:extLst>
              <a:ext uri="{FF2B5EF4-FFF2-40B4-BE49-F238E27FC236}">
                <a16:creationId xmlns:a16="http://schemas.microsoft.com/office/drawing/2014/main" id="{F60123C7-2756-46F8-E51E-515EB21EF8F5}"/>
              </a:ext>
            </a:extLst>
          </p:cNvPr>
          <p:cNvSpPr>
            <a:spLocks noGrp="1"/>
          </p:cNvSpPr>
          <p:nvPr>
            <p:ph idx="1"/>
          </p:nvPr>
        </p:nvSpPr>
        <p:spPr>
          <a:xfrm>
            <a:off x="838200" y="1047884"/>
            <a:ext cx="10515600" cy="4762231"/>
          </a:xfrm>
        </p:spPr>
        <p:txBody>
          <a:bodyPr>
            <a:normAutofit fontScale="77500" lnSpcReduction="20000"/>
          </a:bodyPr>
          <a:lstStyle/>
          <a:p>
            <a:pPr marL="0" indent="0">
              <a:buNone/>
            </a:pPr>
            <a:r>
              <a:rPr lang="en-US" dirty="0">
                <a:solidFill>
                  <a:schemeClr val="accent6">
                    <a:lumMod val="10000"/>
                  </a:schemeClr>
                </a:solidFill>
                <a:latin typeface="Abadi" panose="020B0604020104020204" pitchFamily="34" charset="0"/>
              </a:rPr>
              <a:t>At times, it is necessary to address subjects that could potentially cause discomfort, distress, or activate emotional responses. Please take care of yourself during our discussion.</a:t>
            </a:r>
          </a:p>
          <a:p>
            <a:endParaRPr lang="en-US" dirty="0">
              <a:solidFill>
                <a:schemeClr val="accent6">
                  <a:lumMod val="10000"/>
                </a:schemeClr>
              </a:solidFill>
              <a:latin typeface="Abadi" panose="020B0604020104020204" pitchFamily="34" charset="0"/>
            </a:endParaRPr>
          </a:p>
          <a:p>
            <a:pPr marL="0" indent="0">
              <a:buNone/>
            </a:pPr>
            <a:r>
              <a:rPr lang="en-US" sz="4000" b="1" u="sng" dirty="0">
                <a:solidFill>
                  <a:schemeClr val="accent6">
                    <a:lumMod val="10000"/>
                  </a:schemeClr>
                </a:solidFill>
                <a:latin typeface="Abadi" panose="020B0604020104020204" pitchFamily="34" charset="0"/>
              </a:rPr>
              <a:t>Grounding Techniques:</a:t>
            </a:r>
            <a:endParaRPr lang="en-US" sz="2800" dirty="0">
              <a:solidFill>
                <a:schemeClr val="accent6">
                  <a:lumMod val="10000"/>
                </a:schemeClr>
              </a:solidFill>
              <a:latin typeface="Abadi" panose="020B0604020104020204" pitchFamily="34" charset="0"/>
            </a:endParaRPr>
          </a:p>
          <a:p>
            <a:pPr marL="285750" indent="-285750">
              <a:buFont typeface="Wingdings" panose="05000000000000000000" pitchFamily="2" charset="2"/>
              <a:buChar char="§"/>
            </a:pPr>
            <a:r>
              <a:rPr lang="en-US" sz="2800" b="1" dirty="0">
                <a:solidFill>
                  <a:schemeClr val="accent6">
                    <a:lumMod val="10000"/>
                  </a:schemeClr>
                </a:solidFill>
                <a:latin typeface="Abadi" panose="020B0604020104020204" pitchFamily="34" charset="0"/>
              </a:rPr>
              <a:t>Deep Breathing: </a:t>
            </a:r>
            <a:r>
              <a:rPr lang="en-US" sz="2800" dirty="0">
                <a:solidFill>
                  <a:schemeClr val="accent6">
                    <a:lumMod val="10000"/>
                  </a:schemeClr>
                </a:solidFill>
                <a:latin typeface="Abadi" panose="020B0604020104020204" pitchFamily="34" charset="0"/>
              </a:rPr>
              <a:t>Take slow, deep breaths, focusing on the sensation of the air entering and leaving your body. </a:t>
            </a:r>
          </a:p>
          <a:p>
            <a:pPr marL="285750" indent="-285750">
              <a:buFont typeface="Wingdings" panose="05000000000000000000" pitchFamily="2" charset="2"/>
              <a:buChar char="§"/>
            </a:pPr>
            <a:r>
              <a:rPr lang="en-US" sz="2800" b="1" dirty="0">
                <a:solidFill>
                  <a:schemeClr val="accent6">
                    <a:lumMod val="10000"/>
                  </a:schemeClr>
                </a:solidFill>
                <a:latin typeface="Abadi" panose="020B0604020104020204" pitchFamily="34" charset="0"/>
              </a:rPr>
              <a:t>5-4-3-2-1 Technique: </a:t>
            </a:r>
            <a:r>
              <a:rPr lang="en-US" sz="2800" dirty="0">
                <a:solidFill>
                  <a:schemeClr val="accent6">
                    <a:lumMod val="10000"/>
                  </a:schemeClr>
                </a:solidFill>
                <a:latin typeface="Abadi" panose="020B0604020104020204" pitchFamily="34" charset="0"/>
              </a:rPr>
              <a:t>Look around your environment and identify five things you can see, four things you can touch, three things you can hear, two things you can smell, and one thing you can taste. </a:t>
            </a:r>
          </a:p>
          <a:p>
            <a:pPr marL="285750" indent="-285750">
              <a:buFont typeface="Wingdings" panose="05000000000000000000" pitchFamily="2" charset="2"/>
              <a:buChar char="§"/>
            </a:pPr>
            <a:r>
              <a:rPr lang="en-US" sz="2800" b="1" dirty="0">
                <a:solidFill>
                  <a:schemeClr val="accent6">
                    <a:lumMod val="10000"/>
                  </a:schemeClr>
                </a:solidFill>
                <a:latin typeface="Abadi" panose="020B0604020104020204" pitchFamily="34" charset="0"/>
              </a:rPr>
              <a:t>Mindful Observation: </a:t>
            </a:r>
            <a:r>
              <a:rPr lang="en-US" sz="2800" dirty="0">
                <a:solidFill>
                  <a:schemeClr val="accent6">
                    <a:lumMod val="10000"/>
                  </a:schemeClr>
                </a:solidFill>
                <a:latin typeface="Abadi" panose="020B0604020104020204" pitchFamily="34" charset="0"/>
              </a:rPr>
              <a:t>Choose an object in your surroundings and examine it closely. Notice its shape, color, texture, and any other details. Engage your senses by observing its smell, sound, or taste if appropriate. </a:t>
            </a:r>
          </a:p>
          <a:p>
            <a:pPr marL="285750" indent="-285750">
              <a:buFont typeface="Wingdings" panose="05000000000000000000" pitchFamily="2" charset="2"/>
              <a:buChar char="§"/>
            </a:pPr>
            <a:r>
              <a:rPr lang="en-US" sz="2800" b="1" dirty="0">
                <a:solidFill>
                  <a:schemeClr val="accent6">
                    <a:lumMod val="10000"/>
                  </a:schemeClr>
                </a:solidFill>
                <a:latin typeface="Abadi" panose="020B0604020104020204" pitchFamily="34" charset="0"/>
              </a:rPr>
              <a:t>Touch: </a:t>
            </a:r>
            <a:r>
              <a:rPr lang="en-US" sz="2800" dirty="0">
                <a:solidFill>
                  <a:schemeClr val="accent6">
                    <a:lumMod val="10000"/>
                  </a:schemeClr>
                </a:solidFill>
                <a:latin typeface="Abadi" panose="020B0604020104020204" pitchFamily="34" charset="0"/>
              </a:rPr>
              <a:t>Engage in activities that involve touch, such as squeezing a stress ball, holding a comforting object, or rubbing your fingertips together. </a:t>
            </a:r>
          </a:p>
          <a:p>
            <a:endParaRPr lang="en-US" dirty="0">
              <a:solidFill>
                <a:srgbClr val="333F4C"/>
              </a:solidFill>
            </a:endParaRPr>
          </a:p>
        </p:txBody>
      </p:sp>
      <p:pic>
        <p:nvPicPr>
          <p:cNvPr id="5" name="Picture 4">
            <a:extLst>
              <a:ext uri="{FF2B5EF4-FFF2-40B4-BE49-F238E27FC236}">
                <a16:creationId xmlns:a16="http://schemas.microsoft.com/office/drawing/2014/main" id="{ADAC1FE0-5365-4D72-9B89-9B1915019CB8}"/>
              </a:ext>
            </a:extLst>
          </p:cNvPr>
          <p:cNvPicPr>
            <a:picLocks noChangeAspect="1"/>
          </p:cNvPicPr>
          <p:nvPr/>
        </p:nvPicPr>
        <p:blipFill>
          <a:blip r:embed="rId2"/>
          <a:stretch>
            <a:fillRect/>
          </a:stretch>
        </p:blipFill>
        <p:spPr>
          <a:xfrm>
            <a:off x="0" y="5787179"/>
            <a:ext cx="12192000" cy="1143000"/>
          </a:xfrm>
          <a:prstGeom prst="rect">
            <a:avLst/>
          </a:prstGeom>
        </p:spPr>
      </p:pic>
    </p:spTree>
    <p:extLst>
      <p:ext uri="{BB962C8B-B14F-4D97-AF65-F5344CB8AC3E}">
        <p14:creationId xmlns:p14="http://schemas.microsoft.com/office/powerpoint/2010/main" val="332395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9AC2-0E3B-2A92-745A-35ABFAEF1064}"/>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Goals of Understanding</a:t>
            </a:r>
          </a:p>
        </p:txBody>
      </p:sp>
      <p:graphicFrame>
        <p:nvGraphicFramePr>
          <p:cNvPr id="4" name="Content Placeholder 3">
            <a:extLst>
              <a:ext uri="{FF2B5EF4-FFF2-40B4-BE49-F238E27FC236}">
                <a16:creationId xmlns:a16="http://schemas.microsoft.com/office/drawing/2014/main" id="{9D2FEB79-CC74-057D-7B1F-58527B8D340F}"/>
              </a:ext>
            </a:extLst>
          </p:cNvPr>
          <p:cNvGraphicFramePr>
            <a:graphicFrameLocks noGrp="1"/>
          </p:cNvGraphicFramePr>
          <p:nvPr>
            <p:ph idx="1"/>
            <p:extLst>
              <p:ext uri="{D42A27DB-BD31-4B8C-83A1-F6EECF244321}">
                <p14:modId xmlns:p14="http://schemas.microsoft.com/office/powerpoint/2010/main" val="332532850"/>
              </p:ext>
            </p:extLst>
          </p:nvPr>
        </p:nvGraphicFramePr>
        <p:xfrm>
          <a:off x="1365130" y="1325563"/>
          <a:ext cx="9461740" cy="3272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651D3810-4BE2-4019-8D2C-0DA9652CDA38}"/>
              </a:ext>
            </a:extLst>
          </p:cNvPr>
          <p:cNvPicPr>
            <a:picLocks noChangeAspect="1"/>
          </p:cNvPicPr>
          <p:nvPr/>
        </p:nvPicPr>
        <p:blipFill>
          <a:blip r:embed="rId7"/>
          <a:stretch>
            <a:fillRect/>
          </a:stretch>
        </p:blipFill>
        <p:spPr>
          <a:xfrm>
            <a:off x="0" y="5787179"/>
            <a:ext cx="12192000" cy="1143000"/>
          </a:xfrm>
          <a:prstGeom prst="rect">
            <a:avLst/>
          </a:prstGeom>
        </p:spPr>
      </p:pic>
      <p:sp>
        <p:nvSpPr>
          <p:cNvPr id="10" name="Plus Sign 9">
            <a:extLst>
              <a:ext uri="{FF2B5EF4-FFF2-40B4-BE49-F238E27FC236}">
                <a16:creationId xmlns:a16="http://schemas.microsoft.com/office/drawing/2014/main" id="{40830CDF-64FC-4A3A-BDF3-A7A4F024D066}"/>
              </a:ext>
            </a:extLst>
          </p:cNvPr>
          <p:cNvSpPr/>
          <p:nvPr/>
        </p:nvSpPr>
        <p:spPr>
          <a:xfrm flipH="1">
            <a:off x="4760565" y="3973949"/>
            <a:ext cx="757404" cy="641133"/>
          </a:xfrm>
          <a:prstGeom prst="mathPlus">
            <a:avLst/>
          </a:prstGeom>
        </p:spPr>
        <p:style>
          <a:lnRef idx="2">
            <a:schemeClr val="lt1">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dk1">
              <a:hueOff val="0"/>
              <a:satOff val="0"/>
              <a:lumOff val="0"/>
              <a:alphaOff val="0"/>
            </a:schemeClr>
          </a:fontRef>
        </p:style>
      </p:sp>
      <p:sp>
        <p:nvSpPr>
          <p:cNvPr id="11" name="Plus Sign 10">
            <a:extLst>
              <a:ext uri="{FF2B5EF4-FFF2-40B4-BE49-F238E27FC236}">
                <a16:creationId xmlns:a16="http://schemas.microsoft.com/office/drawing/2014/main" id="{4E31B9A9-D22C-44A1-BF5E-09A8E3400AD2}"/>
              </a:ext>
            </a:extLst>
          </p:cNvPr>
          <p:cNvSpPr/>
          <p:nvPr/>
        </p:nvSpPr>
        <p:spPr>
          <a:xfrm flipH="1">
            <a:off x="6674033" y="3973949"/>
            <a:ext cx="757404" cy="641133"/>
          </a:xfrm>
          <a:prstGeom prst="mathPlus">
            <a:avLst/>
          </a:prstGeom>
        </p:spPr>
        <p:style>
          <a:lnRef idx="2">
            <a:schemeClr val="lt1">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dk1">
              <a:hueOff val="0"/>
              <a:satOff val="0"/>
              <a:lumOff val="0"/>
              <a:alphaOff val="0"/>
            </a:schemeClr>
          </a:fontRef>
        </p:style>
      </p:sp>
      <p:sp>
        <p:nvSpPr>
          <p:cNvPr id="12" name="Plus Sign 11">
            <a:extLst>
              <a:ext uri="{FF2B5EF4-FFF2-40B4-BE49-F238E27FC236}">
                <a16:creationId xmlns:a16="http://schemas.microsoft.com/office/drawing/2014/main" id="{71CEA568-EA0F-45A7-BE54-39CFF1F5FD6B}"/>
              </a:ext>
            </a:extLst>
          </p:cNvPr>
          <p:cNvSpPr/>
          <p:nvPr/>
        </p:nvSpPr>
        <p:spPr>
          <a:xfrm flipH="1">
            <a:off x="8587501" y="3973949"/>
            <a:ext cx="757404" cy="641133"/>
          </a:xfrm>
          <a:prstGeom prst="mathPlus">
            <a:avLst/>
          </a:prstGeom>
        </p:spPr>
        <p:style>
          <a:lnRef idx="2">
            <a:schemeClr val="lt1">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00446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2B90A-8E24-73F6-4482-D1F6E885CE39}"/>
              </a:ext>
            </a:extLst>
          </p:cNvPr>
          <p:cNvSpPr>
            <a:spLocks noGrp="1"/>
          </p:cNvSpPr>
          <p:nvPr>
            <p:ph type="title"/>
          </p:nvPr>
        </p:nvSpPr>
        <p:spPr>
          <a:xfrm>
            <a:off x="838200" y="0"/>
            <a:ext cx="10515600" cy="1325563"/>
          </a:xfrm>
        </p:spPr>
        <p:txBody>
          <a:bodyPr>
            <a:normAutofit/>
          </a:bodyPr>
          <a:lstStyle/>
          <a:p>
            <a:pPr algn="ctr"/>
            <a:r>
              <a:rPr lang="en-US" sz="4800" b="1" dirty="0">
                <a:solidFill>
                  <a:srgbClr val="333F4C"/>
                </a:solidFill>
                <a:latin typeface="Abadi" panose="020B0604020104020204" pitchFamily="34" charset="0"/>
              </a:rPr>
              <a:t>Your Rights</a:t>
            </a:r>
          </a:p>
        </p:txBody>
      </p:sp>
      <p:sp>
        <p:nvSpPr>
          <p:cNvPr id="3" name="Content Placeholder 2">
            <a:extLst>
              <a:ext uri="{FF2B5EF4-FFF2-40B4-BE49-F238E27FC236}">
                <a16:creationId xmlns:a16="http://schemas.microsoft.com/office/drawing/2014/main" id="{62531876-443B-F887-9690-AC048FADC830}"/>
              </a:ext>
            </a:extLst>
          </p:cNvPr>
          <p:cNvSpPr>
            <a:spLocks noGrp="1"/>
          </p:cNvSpPr>
          <p:nvPr>
            <p:ph idx="1"/>
          </p:nvPr>
        </p:nvSpPr>
        <p:spPr/>
        <p:txBody>
          <a:bodyPr/>
          <a:lstStyle/>
          <a:p>
            <a:pPr marL="0" indent="0">
              <a:buNone/>
            </a:pPr>
            <a:r>
              <a:rPr lang="en-US" b="1" dirty="0">
                <a:solidFill>
                  <a:srgbClr val="333F4C"/>
                </a:solidFill>
                <a:latin typeface="Abadi" panose="020B0604020104020204" pitchFamily="34" charset="0"/>
              </a:rPr>
              <a:t>All members of the Centre College community, have the right to be free from sexual harassment, violence, and discrimination. All members of the University community are expected to conduct themselves in a manner that does not infringe upon the rights of others</a:t>
            </a:r>
            <a:r>
              <a:rPr lang="en-US" dirty="0">
                <a:solidFill>
                  <a:srgbClr val="333F4C"/>
                </a:solidFill>
                <a:latin typeface="Abadi" panose="020B0604020104020204" pitchFamily="34" charset="0"/>
              </a:rPr>
              <a:t>. </a:t>
            </a:r>
          </a:p>
          <a:p>
            <a:endParaRPr lang="en-US" dirty="0"/>
          </a:p>
        </p:txBody>
      </p:sp>
      <p:pic>
        <p:nvPicPr>
          <p:cNvPr id="5" name="Picture 4">
            <a:extLst>
              <a:ext uri="{FF2B5EF4-FFF2-40B4-BE49-F238E27FC236}">
                <a16:creationId xmlns:a16="http://schemas.microsoft.com/office/drawing/2014/main" id="{6932A5F7-6C6F-4BB5-800D-29EB24A53542}"/>
              </a:ext>
            </a:extLst>
          </p:cNvPr>
          <p:cNvPicPr>
            <a:picLocks noChangeAspect="1"/>
          </p:cNvPicPr>
          <p:nvPr/>
        </p:nvPicPr>
        <p:blipFill>
          <a:blip r:embed="rId2"/>
          <a:stretch>
            <a:fillRect/>
          </a:stretch>
        </p:blipFill>
        <p:spPr>
          <a:xfrm>
            <a:off x="0" y="5787179"/>
            <a:ext cx="12192000" cy="1143000"/>
          </a:xfrm>
          <a:prstGeom prst="rect">
            <a:avLst/>
          </a:prstGeom>
        </p:spPr>
      </p:pic>
    </p:spTree>
    <p:extLst>
      <p:ext uri="{BB962C8B-B14F-4D97-AF65-F5344CB8AC3E}">
        <p14:creationId xmlns:p14="http://schemas.microsoft.com/office/powerpoint/2010/main" val="244619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F020-5DDB-A8E5-8B90-8D2FE0F8F88E}"/>
              </a:ext>
            </a:extLst>
          </p:cNvPr>
          <p:cNvSpPr>
            <a:spLocks noGrp="1"/>
          </p:cNvSpPr>
          <p:nvPr>
            <p:ph type="title"/>
          </p:nvPr>
        </p:nvSpPr>
        <p:spPr>
          <a:xfrm>
            <a:off x="3637471" y="0"/>
            <a:ext cx="4917057" cy="979098"/>
          </a:xfrm>
        </p:spPr>
        <p:txBody>
          <a:bodyPr>
            <a:normAutofit/>
          </a:bodyPr>
          <a:lstStyle/>
          <a:p>
            <a:r>
              <a:rPr lang="en-US" sz="4800" b="1" dirty="0">
                <a:solidFill>
                  <a:schemeClr val="accent6">
                    <a:lumMod val="10000"/>
                  </a:schemeClr>
                </a:solidFill>
                <a:latin typeface="Abadi" panose="020B0604020104020204" pitchFamily="34" charset="0"/>
              </a:rPr>
              <a:t>What is Title IX?</a:t>
            </a:r>
          </a:p>
        </p:txBody>
      </p:sp>
      <p:sp>
        <p:nvSpPr>
          <p:cNvPr id="4" name="Text Placeholder 3">
            <a:extLst>
              <a:ext uri="{FF2B5EF4-FFF2-40B4-BE49-F238E27FC236}">
                <a16:creationId xmlns:a16="http://schemas.microsoft.com/office/drawing/2014/main" id="{28743763-1324-F188-D227-607DF9B029C2}"/>
              </a:ext>
            </a:extLst>
          </p:cNvPr>
          <p:cNvSpPr>
            <a:spLocks noGrp="1"/>
          </p:cNvSpPr>
          <p:nvPr>
            <p:ph type="body" sz="half" idx="2"/>
          </p:nvPr>
        </p:nvSpPr>
        <p:spPr>
          <a:xfrm>
            <a:off x="982133" y="979098"/>
            <a:ext cx="10388599" cy="3811588"/>
          </a:xfrm>
        </p:spPr>
        <p:txBody>
          <a:bodyPr>
            <a:normAutofit/>
          </a:bodyPr>
          <a:lstStyle/>
          <a:p>
            <a:r>
              <a:rPr lang="en-US" sz="2000" dirty="0">
                <a:solidFill>
                  <a:schemeClr val="accent6">
                    <a:lumMod val="10000"/>
                  </a:schemeClr>
                </a:solidFill>
                <a:latin typeface="Abadi" panose="020B0604020104020204" pitchFamily="34" charset="0"/>
              </a:rPr>
              <a:t>“No person in the United States shall, on the basis of sex, be excluded from participation in, be denied the benefits of, or be subjected to discrimination under any education program or activity receiving Federal financial assistance.”</a:t>
            </a:r>
          </a:p>
          <a:p>
            <a:endParaRPr lang="en-US" sz="2000" dirty="0">
              <a:solidFill>
                <a:schemeClr val="accent6">
                  <a:lumMod val="10000"/>
                </a:schemeClr>
              </a:solidFill>
              <a:latin typeface="Abadi" panose="020B0604020104020204" pitchFamily="34" charset="0"/>
            </a:endParaRPr>
          </a:p>
          <a:p>
            <a:r>
              <a:rPr lang="en-US" sz="2000" dirty="0">
                <a:solidFill>
                  <a:schemeClr val="accent6">
                    <a:lumMod val="10000"/>
                  </a:schemeClr>
                </a:solidFill>
                <a:latin typeface="Abadi" panose="020B0604020104020204" pitchFamily="34" charset="0"/>
              </a:rPr>
              <a:t>Title IX covers:</a:t>
            </a:r>
          </a:p>
          <a:p>
            <a:pPr marL="342900" indent="-342900">
              <a:buFont typeface="Arial" panose="020B0604020202020204" pitchFamily="34" charset="0"/>
              <a:buChar char="•"/>
            </a:pPr>
            <a:r>
              <a:rPr lang="en-US" sz="2000" dirty="0">
                <a:solidFill>
                  <a:schemeClr val="accent6">
                    <a:lumMod val="10000"/>
                  </a:schemeClr>
                </a:solidFill>
                <a:latin typeface="Abadi" panose="020B0604020104020204" pitchFamily="34" charset="0"/>
              </a:rPr>
              <a:t>Sex Discrimination</a:t>
            </a:r>
          </a:p>
          <a:p>
            <a:pPr marL="342900" indent="-342900">
              <a:buFont typeface="Arial" panose="020B0604020202020204" pitchFamily="34" charset="0"/>
              <a:buChar char="•"/>
            </a:pPr>
            <a:r>
              <a:rPr lang="en-US" sz="2000" dirty="0">
                <a:solidFill>
                  <a:schemeClr val="accent6">
                    <a:lumMod val="10000"/>
                  </a:schemeClr>
                </a:solidFill>
                <a:latin typeface="Abadi" panose="020B0604020104020204" pitchFamily="34" charset="0"/>
              </a:rPr>
              <a:t>Sexual Misconduct</a:t>
            </a:r>
          </a:p>
          <a:p>
            <a:pPr marL="342900" indent="-342900">
              <a:buFont typeface="Arial" panose="020B0604020202020204" pitchFamily="34" charset="0"/>
              <a:buChar char="•"/>
            </a:pPr>
            <a:r>
              <a:rPr lang="en-US" sz="2000" dirty="0">
                <a:solidFill>
                  <a:schemeClr val="accent6">
                    <a:lumMod val="10000"/>
                  </a:schemeClr>
                </a:solidFill>
                <a:latin typeface="Abadi" panose="020B0604020104020204" pitchFamily="34" charset="0"/>
              </a:rPr>
              <a:t>Pregnancy Discrimination</a:t>
            </a:r>
          </a:p>
        </p:txBody>
      </p:sp>
      <p:pic>
        <p:nvPicPr>
          <p:cNvPr id="8" name="Picture 7">
            <a:extLst>
              <a:ext uri="{FF2B5EF4-FFF2-40B4-BE49-F238E27FC236}">
                <a16:creationId xmlns:a16="http://schemas.microsoft.com/office/drawing/2014/main" id="{DD66B235-E6AD-4CF2-AD4B-3726C28D5FDF}"/>
              </a:ext>
            </a:extLst>
          </p:cNvPr>
          <p:cNvPicPr>
            <a:picLocks noChangeAspect="1"/>
          </p:cNvPicPr>
          <p:nvPr/>
        </p:nvPicPr>
        <p:blipFill>
          <a:blip r:embed="rId2"/>
          <a:stretch>
            <a:fillRect/>
          </a:stretch>
        </p:blipFill>
        <p:spPr>
          <a:xfrm>
            <a:off x="0" y="5787179"/>
            <a:ext cx="12192000" cy="1143000"/>
          </a:xfrm>
          <a:prstGeom prst="rect">
            <a:avLst/>
          </a:prstGeom>
        </p:spPr>
      </p:pic>
    </p:spTree>
    <p:extLst>
      <p:ext uri="{BB962C8B-B14F-4D97-AF65-F5344CB8AC3E}">
        <p14:creationId xmlns:p14="http://schemas.microsoft.com/office/powerpoint/2010/main" val="428905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6DC51-D5EB-7EFF-912F-10C30DC2E6CC}"/>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Prohibited Conduct</a:t>
            </a:r>
          </a:p>
        </p:txBody>
      </p:sp>
      <p:graphicFrame>
        <p:nvGraphicFramePr>
          <p:cNvPr id="4" name="Content Placeholder 3">
            <a:extLst>
              <a:ext uri="{FF2B5EF4-FFF2-40B4-BE49-F238E27FC236}">
                <a16:creationId xmlns:a16="http://schemas.microsoft.com/office/drawing/2014/main" id="{FD493A31-2C4A-C436-0938-97BDA95F5A88}"/>
              </a:ext>
            </a:extLst>
          </p:cNvPr>
          <p:cNvGraphicFramePr>
            <a:graphicFrameLocks noGrp="1"/>
          </p:cNvGraphicFramePr>
          <p:nvPr>
            <p:ph idx="1"/>
            <p:extLst>
              <p:ext uri="{D42A27DB-BD31-4B8C-83A1-F6EECF244321}">
                <p14:modId xmlns:p14="http://schemas.microsoft.com/office/powerpoint/2010/main" val="3999043316"/>
              </p:ext>
            </p:extLst>
          </p:nvPr>
        </p:nvGraphicFramePr>
        <p:xfrm>
          <a:off x="2159773" y="1325563"/>
          <a:ext cx="7872454" cy="298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8FE6ECF-2F0C-4327-92C9-0B8ACB997EBD}"/>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414360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32A4-5288-A4E8-22A6-30E0984F3691}"/>
              </a:ext>
            </a:extLst>
          </p:cNvPr>
          <p:cNvSpPr>
            <a:spLocks noGrp="1"/>
          </p:cNvSpPr>
          <p:nvPr>
            <p:ph type="title"/>
          </p:nvPr>
        </p:nvSpPr>
        <p:spPr>
          <a:xfrm>
            <a:off x="838200" y="0"/>
            <a:ext cx="10515600" cy="1325563"/>
          </a:xfrm>
        </p:spPr>
        <p:txBody>
          <a:bodyPr>
            <a:normAutofit/>
          </a:bodyPr>
          <a:lstStyle/>
          <a:p>
            <a:pPr algn="ctr"/>
            <a:r>
              <a:rPr lang="en-US" sz="4800" b="1" dirty="0">
                <a:solidFill>
                  <a:schemeClr val="accent6">
                    <a:lumMod val="10000"/>
                  </a:schemeClr>
                </a:solidFill>
                <a:latin typeface="Abadi" panose="020B0604020104020204" pitchFamily="34" charset="0"/>
              </a:rPr>
              <a:t>Sexual Harassment</a:t>
            </a:r>
          </a:p>
        </p:txBody>
      </p:sp>
      <p:graphicFrame>
        <p:nvGraphicFramePr>
          <p:cNvPr id="4" name="Text Placeholder 3">
            <a:extLst>
              <a:ext uri="{FF2B5EF4-FFF2-40B4-BE49-F238E27FC236}">
                <a16:creationId xmlns:a16="http://schemas.microsoft.com/office/drawing/2014/main" id="{A7BC7D36-7B4F-CCF3-336A-9D7066CB5D6A}"/>
              </a:ext>
            </a:extLst>
          </p:cNvPr>
          <p:cNvGraphicFramePr>
            <a:graphicFrameLocks noGrp="1"/>
          </p:cNvGraphicFramePr>
          <p:nvPr>
            <p:ph idx="1"/>
            <p:extLst>
              <p:ext uri="{D42A27DB-BD31-4B8C-83A1-F6EECF244321}">
                <p14:modId xmlns:p14="http://schemas.microsoft.com/office/powerpoint/2010/main" val="1925492002"/>
              </p:ext>
            </p:extLst>
          </p:nvPr>
        </p:nvGraphicFramePr>
        <p:xfrm>
          <a:off x="1204823" y="2171471"/>
          <a:ext cx="9782354"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260DC02-4CB4-2CE7-734D-9D321D30E5F8}"/>
              </a:ext>
            </a:extLst>
          </p:cNvPr>
          <p:cNvSpPr txBox="1"/>
          <p:nvPr/>
        </p:nvSpPr>
        <p:spPr>
          <a:xfrm>
            <a:off x="838200" y="1394574"/>
            <a:ext cx="10515600" cy="707886"/>
          </a:xfrm>
          <a:prstGeom prst="rect">
            <a:avLst/>
          </a:prstGeom>
          <a:noFill/>
        </p:spPr>
        <p:txBody>
          <a:bodyPr wrap="square">
            <a:spAutoFit/>
          </a:bodyPr>
          <a:lstStyle/>
          <a:p>
            <a:r>
              <a:rPr lang="en-US" sz="2000" dirty="0">
                <a:solidFill>
                  <a:schemeClr val="accent6">
                    <a:lumMod val="10000"/>
                  </a:schemeClr>
                </a:solidFill>
              </a:rPr>
              <a:t>Visual, verbal (spoken or written), or physical behavior directed at someone because of that person’s actual or perceived sex, gender, gender identity, gender expression, or sexual orientation.</a:t>
            </a:r>
          </a:p>
        </p:txBody>
      </p:sp>
      <p:pic>
        <p:nvPicPr>
          <p:cNvPr id="8" name="Picture 7">
            <a:extLst>
              <a:ext uri="{FF2B5EF4-FFF2-40B4-BE49-F238E27FC236}">
                <a16:creationId xmlns:a16="http://schemas.microsoft.com/office/drawing/2014/main" id="{2C5209CC-6B92-48FC-A918-62E41E4F4DCB}"/>
              </a:ext>
            </a:extLst>
          </p:cNvPr>
          <p:cNvPicPr>
            <a:picLocks noChangeAspect="1"/>
          </p:cNvPicPr>
          <p:nvPr/>
        </p:nvPicPr>
        <p:blipFill>
          <a:blip r:embed="rId7"/>
          <a:stretch>
            <a:fillRect/>
          </a:stretch>
        </p:blipFill>
        <p:spPr>
          <a:xfrm>
            <a:off x="0" y="5787179"/>
            <a:ext cx="12192000" cy="1143000"/>
          </a:xfrm>
          <a:prstGeom prst="rect">
            <a:avLst/>
          </a:prstGeom>
        </p:spPr>
      </p:pic>
    </p:spTree>
    <p:extLst>
      <p:ext uri="{BB962C8B-B14F-4D97-AF65-F5344CB8AC3E}">
        <p14:creationId xmlns:p14="http://schemas.microsoft.com/office/powerpoint/2010/main" val="1811231984"/>
      </p:ext>
    </p:extLst>
  </p:cSld>
  <p:clrMapOvr>
    <a:masterClrMapping/>
  </p:clrMapOvr>
</p:sld>
</file>

<file path=ppt/theme/theme1.xml><?xml version="1.0" encoding="utf-8"?>
<a:theme xmlns:a="http://schemas.openxmlformats.org/drawingml/2006/main" name="Office Theme">
  <a:themeElements>
    <a:clrScheme name="Custom 2">
      <a:dk1>
        <a:srgbClr val="115E67"/>
      </a:dk1>
      <a:lt1>
        <a:srgbClr val="FFFFFF"/>
      </a:lt1>
      <a:dk2>
        <a:srgbClr val="A1BACB"/>
      </a:dk2>
      <a:lt2>
        <a:srgbClr val="333F4C"/>
      </a:lt2>
      <a:accent1>
        <a:srgbClr val="333F4C"/>
      </a:accent1>
      <a:accent2>
        <a:srgbClr val="A1BACB"/>
      </a:accent2>
      <a:accent3>
        <a:srgbClr val="115E67"/>
      </a:accent3>
      <a:accent4>
        <a:srgbClr val="69B3E7"/>
      </a:accent4>
      <a:accent5>
        <a:srgbClr val="C69214"/>
      </a:accent5>
      <a:accent6>
        <a:srgbClr val="D9DAD6"/>
      </a:accent6>
      <a:hlink>
        <a:srgbClr val="115E67"/>
      </a:hlink>
      <a:folHlink>
        <a:srgbClr val="333F4C"/>
      </a:folHlink>
    </a:clrScheme>
    <a:fontScheme name="Custom 1">
      <a:majorFont>
        <a:latin typeface="Ebrima"/>
        <a:ea typeface=""/>
        <a:cs typeface=""/>
      </a:majorFont>
      <a:minorFont>
        <a:latin typeface="Corbe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e5313f2-cc5a-4499-861c-02cb53dbdc8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C01722871EC54D8FF3023FC109997F" ma:contentTypeVersion="9" ma:contentTypeDescription="Create a new document." ma:contentTypeScope="" ma:versionID="8cb269fae54b073cc6dc1ff11c844e23">
  <xsd:schema xmlns:xsd="http://www.w3.org/2001/XMLSchema" xmlns:xs="http://www.w3.org/2001/XMLSchema" xmlns:p="http://schemas.microsoft.com/office/2006/metadata/properties" xmlns:ns3="ee5313f2-cc5a-4499-861c-02cb53dbdc83" targetNamespace="http://schemas.microsoft.com/office/2006/metadata/properties" ma:root="true" ma:fieldsID="b1b7cdde26f0ddd852c5929c75e4f946" ns3:_="">
    <xsd:import namespace="ee5313f2-cc5a-4499-861c-02cb53dbdc8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GenerationTime" minOccurs="0"/>
                <xsd:element ref="ns3:MediaServiceEventHashCode" minOccurs="0"/>
                <xsd:element ref="ns3:_activity"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313f2-cc5a-4499-861c-02cb53dbd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F1D25C-BED9-4495-8AED-0D14A8566A7A}">
  <ds:schemaRefs>
    <ds:schemaRef ds:uri="ee5313f2-cc5a-4499-861c-02cb53dbdc83"/>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purl.org/dc/term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1E2A1958-47B6-4C3F-9E14-B41382D933B2}">
  <ds:schemaRefs>
    <ds:schemaRef ds:uri="http://schemas.microsoft.com/sharepoint/v3/contenttype/forms"/>
  </ds:schemaRefs>
</ds:datastoreItem>
</file>

<file path=customXml/itemProps3.xml><?xml version="1.0" encoding="utf-8"?>
<ds:datastoreItem xmlns:ds="http://schemas.openxmlformats.org/officeDocument/2006/customXml" ds:itemID="{018A0A66-C3FB-4F63-92D7-3FE996E83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313f2-cc5a-4499-861c-02cb53dbdc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10224</TotalTime>
  <Words>1321</Words>
  <Application>Microsoft Office PowerPoint</Application>
  <PresentationFormat>Widescreen</PresentationFormat>
  <Paragraphs>210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Abadi</vt:lpstr>
      <vt:lpstr>Arial</vt:lpstr>
      <vt:lpstr>Calibri</vt:lpstr>
      <vt:lpstr>Corbel</vt:lpstr>
      <vt:lpstr>Ebrima</vt:lpstr>
      <vt:lpstr>Open Sans</vt:lpstr>
      <vt:lpstr>Wingdings</vt:lpstr>
      <vt:lpstr>Office Theme</vt:lpstr>
      <vt:lpstr>PowerPoint Presentation</vt:lpstr>
      <vt:lpstr>Title IX and Sexual Misconduct</vt:lpstr>
      <vt:lpstr>Who am I?</vt:lpstr>
      <vt:lpstr>Content Notice</vt:lpstr>
      <vt:lpstr>Goals of Understanding</vt:lpstr>
      <vt:lpstr>Your Rights</vt:lpstr>
      <vt:lpstr>What is Title IX?</vt:lpstr>
      <vt:lpstr>Prohibited Conduct</vt:lpstr>
      <vt:lpstr>Sexual Harassment</vt:lpstr>
      <vt:lpstr>Sexual Assault</vt:lpstr>
      <vt:lpstr>Stalking</vt:lpstr>
      <vt:lpstr>Relationship Violence</vt:lpstr>
      <vt:lpstr>Toxic Relationships</vt:lpstr>
      <vt:lpstr>Retaliation</vt:lpstr>
      <vt:lpstr>Understanding Consent</vt:lpstr>
      <vt:lpstr>Understanding Consent</vt:lpstr>
      <vt:lpstr>Reporting</vt:lpstr>
      <vt:lpstr>Mandatory Reporters</vt:lpstr>
      <vt:lpstr>Myths About Reporting</vt:lpstr>
      <vt:lpstr>What Happens After a Report?</vt:lpstr>
      <vt:lpstr>Supportive Measures</vt:lpstr>
      <vt:lpstr>Types of Resolution</vt:lpstr>
      <vt:lpstr>What to do...</vt:lpstr>
      <vt:lpstr>What NOT to do…</vt:lpstr>
      <vt:lpstr>Confidential Resources</vt:lpstr>
      <vt:lpstr>Non-Confidential Resources</vt:lpstr>
      <vt:lpstr>External Resources</vt:lpstr>
      <vt:lpstr>Title IX and Pregnancy</vt:lpstr>
      <vt:lpstr>Title IX and Pregnancy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Title IX at Centre College</dc:title>
  <dc:creator>Jess Ettell Irvine</dc:creator>
  <cp:lastModifiedBy>John K. Perrin</cp:lastModifiedBy>
  <cp:revision>63</cp:revision>
  <dcterms:created xsi:type="dcterms:W3CDTF">2023-07-14T17:26:02Z</dcterms:created>
  <dcterms:modified xsi:type="dcterms:W3CDTF">2023-09-27T13:23:35Z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0x010100C6C01722871EC54D8FF3023FC109997F</vt:lpwstr>
  </property>
</Properties>
</file>